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9" r:id="rId3"/>
    <p:sldId id="270" r:id="rId4"/>
    <p:sldId id="257" r:id="rId5"/>
    <p:sldId id="258" r:id="rId6"/>
    <p:sldId id="259" r:id="rId7"/>
    <p:sldId id="260" r:id="rId8"/>
    <p:sldId id="266" r:id="rId9"/>
    <p:sldId id="267" r:id="rId10"/>
    <p:sldId id="261" r:id="rId11"/>
    <p:sldId id="262" r:id="rId12"/>
    <p:sldId id="265" r:id="rId13"/>
    <p:sldId id="263" r:id="rId14"/>
    <p:sldId id="264" r:id="rId1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5905C6C8-DE00-4C97-86A7-E76F209029AF}" type="datetimeFigureOut">
              <a:rPr lang="en-US"/>
              <a:pPr>
                <a:defRPr/>
              </a:pPr>
              <a:t>4/21/2013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6410D0F9-01A7-4B8E-B2CE-8496A3FA7DB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55568C-35CB-4D7B-BE53-C64C37D65B57}"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9CE809-2126-4069-8648-2902D4DF9B9C}"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079BB6E-453E-4007-A6BA-D70A8B02BA0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56AC2BD-5428-44A6-867E-C9B4A17B2AE4}"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B5D04AB-7517-4067-B088-DA6D254CF213}"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802B043-4C0C-488A-A8CE-0FC2B8A7ECDC}" type="slidenum">
              <a:rPr lang="en-US" smtClean="0"/>
              <a:pPr>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29DA9B6-AA9B-4386-9B52-087DE3BB42C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E81D7C8-66E0-47D4-AEA0-02036AC3375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BA5B0E-077F-4FE2-A369-EA4A77219CAB}"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5452CE-9C51-4B12-BC7F-42D3D88E640A}"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9EC913-2F74-4597-B36E-CCDDD0C9E21F}"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139DDB-DCB9-45BC-ACBA-1E045A9788AE}"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9C378D5-E257-4D72-B028-3ABB9EBF403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FA82ED0-D1D4-4959-B038-C9BC12B7088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6A3422D5-B05A-4BA4-9FEB-99757C65E7BD}" type="datetimeFigureOut">
              <a:rPr lang="en-US" smtClean="0"/>
              <a:pPr>
                <a:defRPr/>
              </a:pPr>
              <a:t>4/21/2013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15AB711-57A6-499C-B4C2-404831870A7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79E0094-ECA5-4093-980D-55E9B29910D6}" type="datetimeFigureOut">
              <a:rPr lang="en-US" smtClean="0"/>
              <a:pPr>
                <a:defRPr/>
              </a:pPr>
              <a:t>4/21/2013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832AECB-F1F1-467D-916E-4211F760E96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C7FCE38-3F5E-4B5B-BEDA-E7483E5638B6}" type="datetimeFigureOut">
              <a:rPr lang="en-US" smtClean="0"/>
              <a:pPr>
                <a:defRPr/>
              </a:pPr>
              <a:t>4/21/2013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D17FBA9-5AAA-4AA0-8EAE-03CD1F77EDF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86F4F89-75FD-43B0-BBE8-3DC4CF6FE545}" type="datetimeFigureOut">
              <a:rPr lang="en-US" smtClean="0"/>
              <a:pPr>
                <a:defRPr/>
              </a:pPr>
              <a:t>4/21/2013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FC52CA3-FE6E-438E-8DB2-78C6FCFFFD23}"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42BE07F-8C9A-4F69-851D-436141C24D86}" type="datetimeFigureOut">
              <a:rPr lang="en-US" smtClean="0"/>
              <a:pPr>
                <a:defRPr/>
              </a:pPr>
              <a:t>4/21/2013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419AA1E-99D9-41F6-B8E5-E24CF1960ECA}"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FB0AB984-AB48-43BA-B4E8-6C778A1BBBE7}" type="datetimeFigureOut">
              <a:rPr lang="en-US" smtClean="0"/>
              <a:pPr>
                <a:defRPr/>
              </a:pPr>
              <a:t>4/21/2013</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DA1676C-591F-457F-865A-556CA7A4D663}"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812864F9-EDDB-4E3B-8103-EFE619514E59}" type="datetimeFigureOut">
              <a:rPr lang="en-US" smtClean="0"/>
              <a:pPr>
                <a:defRPr/>
              </a:pPr>
              <a:t>4/21/2013</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FDBD7AF4-F27B-4951-B6E7-960332C5B9BC}"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E3D28E41-7CB4-419E-A536-055DFB58AD88}" type="datetimeFigureOut">
              <a:rPr lang="en-US" smtClean="0"/>
              <a:pPr>
                <a:defRPr/>
              </a:pPr>
              <a:t>4/21/2013</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F4BA707A-740F-4513-9DFC-3AD106116406}"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301E9BAF-9E1D-4FDB-8E61-A38F954638A9}" type="datetimeFigureOut">
              <a:rPr lang="en-US" smtClean="0"/>
              <a:pPr>
                <a:defRPr/>
              </a:pPr>
              <a:t>4/21/2013</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B02581D4-E225-4BB3-B632-7020C1FD42F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52C6BB0E-59E8-462A-87D1-4ACF490B0477}" type="datetimeFigureOut">
              <a:rPr lang="en-US" smtClean="0"/>
              <a:pPr>
                <a:defRPr/>
              </a:pPr>
              <a:t>4/21/2013</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70E6E86-8896-4C82-83DE-611D0253B0B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F73A96D7-AB15-4D8B-A537-6482FE10FEE1}" type="datetimeFigureOut">
              <a:rPr lang="en-US" smtClean="0"/>
              <a:pPr>
                <a:defRPr/>
              </a:pPr>
              <a:t>4/21/2013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877A69D-99D0-41B3-A15C-DB2B8997F570}"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01E7FA8-1D30-4CE3-82E3-FAB2A6B31E9D}" type="datetimeFigureOut">
              <a:rPr lang="en-US" smtClean="0"/>
              <a:pPr>
                <a:defRPr/>
              </a:pPr>
              <a:t>4/21/2013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3B42839-343C-4C4E-B9B1-91184789F5C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dirty="0" smtClean="0"/>
              <a:t>Indirect Object Pronouns</a:t>
            </a:r>
            <a:br>
              <a:rPr lang="en-US" dirty="0" smtClean="0"/>
            </a:br>
            <a:r>
              <a:rPr lang="en-US" dirty="0" smtClean="0"/>
              <a:t>and the verb </a:t>
            </a:r>
            <a:r>
              <a:rPr lang="en-US" i="1" dirty="0" err="1" smtClean="0"/>
              <a:t>interesar</a:t>
            </a:r>
            <a:endParaRPr lang="en-US" dirty="0"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609600"/>
            <a:ext cx="8229600" cy="5516563"/>
          </a:xfrm>
        </p:spPr>
        <p:txBody>
          <a:bodyPr/>
          <a:lstStyle/>
          <a:p>
            <a:pPr eaLnBrk="1" hangingPunct="1">
              <a:buFont typeface="Arial" charset="0"/>
              <a:buNone/>
            </a:pPr>
            <a:r>
              <a:rPr lang="en-US" smtClean="0"/>
              <a:t>The word </a:t>
            </a:r>
            <a:r>
              <a:rPr lang="en-US" i="1" smtClean="0"/>
              <a:t>a</a:t>
            </a:r>
            <a:r>
              <a:rPr lang="en-US" smtClean="0"/>
              <a:t> and a name, noun, or pronoun may be added to the sentence to clarify or emphasize who is interested.  This is especially important with the indirect object pronouns </a:t>
            </a:r>
            <a:r>
              <a:rPr lang="en-US" i="1" smtClean="0"/>
              <a:t>le</a:t>
            </a:r>
            <a:r>
              <a:rPr lang="en-US" smtClean="0"/>
              <a:t> and </a:t>
            </a:r>
            <a:r>
              <a:rPr lang="en-US" i="1" smtClean="0"/>
              <a:t>les</a:t>
            </a:r>
            <a:r>
              <a:rPr lang="en-US" smtClean="0"/>
              <a:t>, since they can each refer to different people.</a:t>
            </a:r>
          </a:p>
          <a:p>
            <a:pPr eaLnBrk="1" hangingPunct="1">
              <a:buFont typeface="Arial" charset="0"/>
              <a:buNone/>
            </a:pPr>
            <a:r>
              <a:rPr lang="en-US" smtClean="0"/>
              <a:t>- Los libros le interesan </a:t>
            </a:r>
            <a:r>
              <a:rPr lang="en-US" u="sng" smtClean="0"/>
              <a:t>a Sara</a:t>
            </a:r>
            <a:r>
              <a:rPr lang="en-US" smtClean="0"/>
              <a:t>.</a:t>
            </a:r>
          </a:p>
        </p:txBody>
      </p:sp>
      <p:cxnSp>
        <p:nvCxnSpPr>
          <p:cNvPr id="5" name="Straight Arrow Connector 4"/>
          <p:cNvCxnSpPr/>
          <p:nvPr/>
        </p:nvCxnSpPr>
        <p:spPr>
          <a:xfrm rot="10800000">
            <a:off x="5183188" y="4191000"/>
            <a:ext cx="1446212"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92" name="TextBox 5"/>
          <p:cNvSpPr txBox="1">
            <a:spLocks noChangeArrowheads="1"/>
          </p:cNvSpPr>
          <p:nvPr/>
        </p:nvSpPr>
        <p:spPr bwMode="auto">
          <a:xfrm>
            <a:off x="5943600" y="5105400"/>
            <a:ext cx="1752600" cy="381000"/>
          </a:xfrm>
          <a:prstGeom prst="rect">
            <a:avLst/>
          </a:prstGeom>
          <a:noFill/>
          <a:ln w="9525">
            <a:noFill/>
            <a:miter lim="800000"/>
            <a:headEnd/>
            <a:tailEnd/>
          </a:ln>
        </p:spPr>
        <p:txBody>
          <a:bodyPr>
            <a:spAutoFit/>
          </a:bodyPr>
          <a:lstStyle/>
          <a:p>
            <a:r>
              <a:rPr lang="en-US"/>
              <a:t>For clarification</a:t>
            </a:r>
          </a:p>
        </p:txBody>
      </p:sp>
      <p:cxnSp>
        <p:nvCxnSpPr>
          <p:cNvPr id="9" name="Straight Arrow Connector 8"/>
          <p:cNvCxnSpPr>
            <a:stCxn id="12294" idx="0"/>
          </p:cNvCxnSpPr>
          <p:nvPr/>
        </p:nvCxnSpPr>
        <p:spPr>
          <a:xfrm rot="5400000" flipH="1" flipV="1">
            <a:off x="1962150" y="4095750"/>
            <a:ext cx="4572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94" name="TextBox 9"/>
          <p:cNvSpPr txBox="1">
            <a:spLocks noChangeArrowheads="1"/>
          </p:cNvSpPr>
          <p:nvPr/>
        </p:nvSpPr>
        <p:spPr bwMode="auto">
          <a:xfrm>
            <a:off x="1143000" y="4572000"/>
            <a:ext cx="1600200" cy="1200150"/>
          </a:xfrm>
          <a:prstGeom prst="rect">
            <a:avLst/>
          </a:prstGeom>
          <a:noFill/>
          <a:ln w="9525">
            <a:noFill/>
            <a:miter lim="800000"/>
            <a:headEnd/>
            <a:tailEnd/>
          </a:ln>
        </p:spPr>
        <p:txBody>
          <a:bodyPr>
            <a:spAutoFit/>
          </a:bodyPr>
          <a:lstStyle/>
          <a:p>
            <a:r>
              <a:rPr lang="en-US"/>
              <a:t>The indirect object pronoun is still required.</a:t>
            </a:r>
          </a:p>
        </p:txBody>
      </p:sp>
      <p:cxnSp>
        <p:nvCxnSpPr>
          <p:cNvPr id="13" name="Straight Arrow Connector 12"/>
          <p:cNvCxnSpPr/>
          <p:nvPr/>
        </p:nvCxnSpPr>
        <p:spPr>
          <a:xfrm rot="5400000" flipH="1" flipV="1">
            <a:off x="3315494" y="44569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96" name="TextBox 13"/>
          <p:cNvSpPr txBox="1">
            <a:spLocks noChangeArrowheads="1"/>
          </p:cNvSpPr>
          <p:nvPr/>
        </p:nvSpPr>
        <p:spPr bwMode="auto">
          <a:xfrm>
            <a:off x="2743200" y="4876800"/>
            <a:ext cx="2743200" cy="923925"/>
          </a:xfrm>
          <a:prstGeom prst="rect">
            <a:avLst/>
          </a:prstGeom>
          <a:noFill/>
          <a:ln w="9525">
            <a:noFill/>
            <a:miter lim="800000"/>
            <a:headEnd/>
            <a:tailEnd/>
          </a:ln>
        </p:spPr>
        <p:txBody>
          <a:bodyPr>
            <a:spAutoFit/>
          </a:bodyPr>
          <a:lstStyle/>
          <a:p>
            <a:r>
              <a:rPr lang="en-US"/>
              <a:t>The verb is plural because “los libros” is the subject.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533400"/>
            <a:ext cx="8229600" cy="5592763"/>
          </a:xfrm>
        </p:spPr>
        <p:txBody>
          <a:bodyPr/>
          <a:lstStyle/>
          <a:p>
            <a:pPr eaLnBrk="1" hangingPunct="1">
              <a:buFont typeface="Arial" charset="0"/>
              <a:buNone/>
            </a:pPr>
            <a:r>
              <a:rPr lang="en-US" smtClean="0"/>
              <a:t>Spanish word order is often more flexible than English word order.  Notice the similarities and differences between the following two sentences, which both mean the same thing and are both correct.</a:t>
            </a:r>
          </a:p>
          <a:p>
            <a:pPr eaLnBrk="1" hangingPunct="1">
              <a:buFontTx/>
              <a:buChar char="-"/>
            </a:pPr>
            <a:r>
              <a:rPr lang="en-US" smtClean="0"/>
              <a:t>A Sara le interesan los libros.</a:t>
            </a:r>
          </a:p>
          <a:p>
            <a:pPr eaLnBrk="1" hangingPunct="1">
              <a:buFontTx/>
              <a:buChar char="-"/>
            </a:pPr>
            <a:r>
              <a:rPr lang="en-US" smtClean="0"/>
              <a:t>Los libros le interesan a Sara.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pPr>
              <a:buFont typeface="Arial" charset="0"/>
              <a:buNone/>
            </a:pPr>
            <a:r>
              <a:rPr lang="en-US" smtClean="0"/>
              <a:t>Before continuing to the remaining slides, do </a:t>
            </a:r>
          </a:p>
          <a:p>
            <a:pPr>
              <a:buFont typeface="Arial" charset="0"/>
              <a:buNone/>
            </a:pPr>
            <a:r>
              <a:rPr lang="en-US" smtClean="0"/>
              <a:t>As. 7-03 on Quia to test yourself.</a:t>
            </a:r>
          </a:p>
          <a:p>
            <a:pPr>
              <a:buFont typeface="Arial" charset="0"/>
              <a:buNone/>
            </a:pPr>
            <a:endParaRPr lang="en-US" smtClean="0"/>
          </a:p>
          <a:p>
            <a:pPr>
              <a:buFont typeface="Arial" charset="0"/>
              <a:buNone/>
            </a:pPr>
            <a:r>
              <a:rPr lang="en-US" smtClean="0"/>
              <a:t>Sample question:</a:t>
            </a:r>
          </a:p>
          <a:p>
            <a:pPr>
              <a:buFont typeface="Arial" charset="0"/>
              <a:buNone/>
            </a:pPr>
            <a:r>
              <a:rPr lang="en-US" smtClean="0"/>
              <a:t>	Los libros __________ a Susana.</a:t>
            </a:r>
          </a:p>
        </p:txBody>
      </p:sp>
      <p:sp>
        <p:nvSpPr>
          <p:cNvPr id="14338" name="Title 1"/>
          <p:cNvSpPr>
            <a:spLocks noGrp="1"/>
          </p:cNvSpPr>
          <p:nvPr>
            <p:ph type="title"/>
          </p:nvPr>
        </p:nvSpPr>
        <p:spPr/>
        <p:txBody>
          <a:bodyPr/>
          <a:lstStyle/>
          <a:p>
            <a:r>
              <a:rPr lang="en-US" smtClean="0"/>
              <a:t>Practice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pPr eaLnBrk="1" hangingPunct="1">
              <a:buFont typeface="Arial" charset="0"/>
              <a:buNone/>
            </a:pPr>
            <a:r>
              <a:rPr lang="en-US" smtClean="0"/>
              <a:t>Try writing sentences about things that interest you.  Write five sentences.  </a:t>
            </a:r>
          </a:p>
        </p:txBody>
      </p:sp>
      <p:sp>
        <p:nvSpPr>
          <p:cNvPr id="15362" name="Title 1"/>
          <p:cNvSpPr>
            <a:spLocks noGrp="1"/>
          </p:cNvSpPr>
          <p:nvPr>
            <p:ph type="title"/>
          </p:nvPr>
        </p:nvSpPr>
        <p:spPr/>
        <p:txBody>
          <a:bodyPr/>
          <a:lstStyle/>
          <a:p>
            <a:pPr eaLnBrk="1" hangingPunct="1"/>
            <a:r>
              <a:rPr lang="en-US" smtClean="0"/>
              <a:t>¿Qué te interesa?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pPr eaLnBrk="1" hangingPunct="1">
              <a:buFont typeface="Arial" charset="0"/>
              <a:buNone/>
            </a:pPr>
            <a:r>
              <a:rPr lang="en-US" smtClean="0"/>
              <a:t>Write five sentences about things that interest your friends.  You may want to write about them individually, or you may want to write about them as a group.</a:t>
            </a:r>
          </a:p>
        </p:txBody>
      </p:sp>
      <p:sp>
        <p:nvSpPr>
          <p:cNvPr id="16386" name="Title 1"/>
          <p:cNvSpPr>
            <a:spLocks noGrp="1"/>
          </p:cNvSpPr>
          <p:nvPr>
            <p:ph type="title"/>
          </p:nvPr>
        </p:nvSpPr>
        <p:spPr/>
        <p:txBody>
          <a:bodyPr/>
          <a:lstStyle/>
          <a:p>
            <a:pPr eaLnBrk="1" hangingPunct="1"/>
            <a:r>
              <a:rPr lang="en-US" smtClean="0"/>
              <a:t>¿Qué les interesa a tus amigos?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p:txBody>
          <a:bodyPr/>
          <a:lstStyle/>
          <a:p>
            <a:endParaRPr lang="en-US" smtClean="0"/>
          </a:p>
        </p:txBody>
      </p:sp>
      <p:sp>
        <p:nvSpPr>
          <p:cNvPr id="3074" name="Title 1"/>
          <p:cNvSpPr>
            <a:spLocks noGrp="1"/>
          </p:cNvSpPr>
          <p:nvPr>
            <p:ph type="title"/>
          </p:nvPr>
        </p:nvSpPr>
        <p:spPr/>
        <p:txBody>
          <a:bodyPr/>
          <a:lstStyle/>
          <a:p>
            <a:r>
              <a:rPr lang="en-US" dirty="0" smtClean="0"/>
              <a:t>What does a pronoun 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pPr>
              <a:buFont typeface="Arial" charset="0"/>
              <a:buNone/>
            </a:pPr>
            <a:r>
              <a:rPr lang="en-US" smtClean="0"/>
              <a:t>An indirect object is a person (or other noun) that is at the receiving end of a verb.</a:t>
            </a:r>
          </a:p>
          <a:p>
            <a:r>
              <a:rPr lang="en-US" smtClean="0"/>
              <a:t>I threw the ball to Tom.</a:t>
            </a:r>
          </a:p>
          <a:p>
            <a:r>
              <a:rPr lang="en-US" smtClean="0"/>
              <a:t>We talk to the teacher.</a:t>
            </a:r>
          </a:p>
          <a:p>
            <a:r>
              <a:rPr lang="en-US" smtClean="0"/>
              <a:t>Mystery novels interest those guys.</a:t>
            </a:r>
          </a:p>
        </p:txBody>
      </p:sp>
      <p:sp>
        <p:nvSpPr>
          <p:cNvPr id="4098" name="Title 1"/>
          <p:cNvSpPr>
            <a:spLocks noGrp="1"/>
          </p:cNvSpPr>
          <p:nvPr>
            <p:ph type="title"/>
          </p:nvPr>
        </p:nvSpPr>
        <p:spPr/>
        <p:txBody>
          <a:bodyPr/>
          <a:lstStyle/>
          <a:p>
            <a:r>
              <a:rPr lang="en-US" smtClean="0"/>
              <a:t>Indirect Object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eaLnBrk="1" hangingPunct="1">
              <a:buFont typeface="Arial" charset="0"/>
              <a:buNone/>
            </a:pPr>
            <a:r>
              <a:rPr lang="en-US" u="sng" smtClean="0"/>
              <a:t>Indirect object pronouns</a:t>
            </a:r>
            <a:r>
              <a:rPr lang="en-US" smtClean="0"/>
              <a:t> represent the indirect object, and are used to indicate toward whom an action is occurring.  Look at these examples:</a:t>
            </a:r>
          </a:p>
          <a:p>
            <a:pPr eaLnBrk="1" hangingPunct="1"/>
            <a:r>
              <a:rPr lang="en-US" smtClean="0"/>
              <a:t>He is talking to </a:t>
            </a:r>
            <a:r>
              <a:rPr lang="en-US" u="sng" smtClean="0"/>
              <a:t>me</a:t>
            </a:r>
            <a:r>
              <a:rPr lang="en-US" smtClean="0"/>
              <a:t>.</a:t>
            </a:r>
          </a:p>
          <a:p>
            <a:pPr eaLnBrk="1" hangingPunct="1"/>
            <a:r>
              <a:rPr lang="en-US" smtClean="0"/>
              <a:t>Elena gave a piece of cake to </a:t>
            </a:r>
            <a:r>
              <a:rPr lang="en-US" u="sng" smtClean="0"/>
              <a:t>him</a:t>
            </a:r>
            <a:r>
              <a:rPr lang="en-US" smtClean="0"/>
              <a:t>.</a:t>
            </a:r>
          </a:p>
          <a:p>
            <a:pPr eaLnBrk="1" hangingPunct="1"/>
            <a:r>
              <a:rPr lang="en-US" smtClean="0"/>
              <a:t>Please give </a:t>
            </a:r>
            <a:r>
              <a:rPr lang="en-US" u="sng" smtClean="0"/>
              <a:t>her</a:t>
            </a:r>
            <a:r>
              <a:rPr lang="en-US" smtClean="0"/>
              <a:t> the pencil.</a:t>
            </a:r>
          </a:p>
          <a:p>
            <a:pPr lvl="1" eaLnBrk="1" hangingPunct="1"/>
            <a:r>
              <a:rPr lang="en-US" smtClean="0"/>
              <a:t>Please give the pencil to her.</a:t>
            </a:r>
          </a:p>
          <a:p>
            <a:pPr eaLnBrk="1" hangingPunct="1"/>
            <a:r>
              <a:rPr lang="en-US" smtClean="0"/>
              <a:t>Astronomy interests </a:t>
            </a:r>
            <a:r>
              <a:rPr lang="en-US" u="sng" smtClean="0"/>
              <a:t>me</a:t>
            </a:r>
            <a:r>
              <a:rPr lang="en-US" smtClean="0"/>
              <a:t>.</a:t>
            </a:r>
          </a:p>
        </p:txBody>
      </p:sp>
      <p:sp>
        <p:nvSpPr>
          <p:cNvPr id="5122" name="Title 1"/>
          <p:cNvSpPr>
            <a:spLocks noGrp="1"/>
          </p:cNvSpPr>
          <p:nvPr>
            <p:ph type="title"/>
          </p:nvPr>
        </p:nvSpPr>
        <p:spPr/>
        <p:txBody>
          <a:bodyPr/>
          <a:lstStyle/>
          <a:p>
            <a:pPr eaLnBrk="1" hangingPunct="1"/>
            <a:r>
              <a:rPr lang="en-US" smtClean="0"/>
              <a:t>Indirect Object Pronouns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876800" y="2743200"/>
          <a:ext cx="3048000" cy="1600200"/>
        </p:xfrm>
        <a:graphic>
          <a:graphicData uri="http://schemas.openxmlformats.org/drawingml/2006/table">
            <a:tbl>
              <a:tblPr>
                <a:tableStyleId>{5C22544A-7EE6-4342-B048-85BDC9FD1C3A}</a:tableStyleId>
              </a:tblPr>
              <a:tblGrid>
                <a:gridCol w="1524000"/>
                <a:gridCol w="1524000"/>
              </a:tblGrid>
              <a:tr h="609600">
                <a:tc>
                  <a:txBody>
                    <a:bodyPr/>
                    <a:lstStyle/>
                    <a:p>
                      <a:r>
                        <a:rPr lang="en-US" dirty="0" smtClean="0"/>
                        <a:t>me</a:t>
                      </a:r>
                      <a:endParaRPr lang="en-US" dirty="0"/>
                    </a:p>
                  </a:txBody>
                  <a:tcPr/>
                </a:tc>
                <a:tc>
                  <a:txBody>
                    <a:bodyPr/>
                    <a:lstStyle/>
                    <a:p>
                      <a:r>
                        <a:rPr lang="en-US" dirty="0" err="1" smtClean="0"/>
                        <a:t>nos</a:t>
                      </a:r>
                      <a:endParaRPr lang="en-US" dirty="0"/>
                    </a:p>
                  </a:txBody>
                  <a:tcPr/>
                </a:tc>
              </a:tr>
              <a:tr h="533400">
                <a:tc>
                  <a:txBody>
                    <a:bodyPr/>
                    <a:lstStyle/>
                    <a:p>
                      <a:r>
                        <a:rPr lang="en-US" dirty="0" err="1" smtClean="0"/>
                        <a:t>te</a:t>
                      </a:r>
                      <a:endParaRPr lang="en-US" dirty="0"/>
                    </a:p>
                  </a:txBody>
                  <a:tcPr/>
                </a:tc>
                <a:tc>
                  <a:txBody>
                    <a:bodyPr/>
                    <a:lstStyle/>
                    <a:p>
                      <a:endParaRPr lang="en-US" dirty="0"/>
                    </a:p>
                  </a:txBody>
                  <a:tcPr/>
                </a:tc>
              </a:tr>
              <a:tr h="457200">
                <a:tc>
                  <a:txBody>
                    <a:bodyPr/>
                    <a:lstStyle/>
                    <a:p>
                      <a:r>
                        <a:rPr lang="en-US" dirty="0" smtClean="0"/>
                        <a:t>le</a:t>
                      </a:r>
                      <a:endParaRPr lang="en-US" dirty="0"/>
                    </a:p>
                  </a:txBody>
                  <a:tcPr/>
                </a:tc>
                <a:tc>
                  <a:txBody>
                    <a:bodyPr/>
                    <a:lstStyle/>
                    <a:p>
                      <a:r>
                        <a:rPr lang="en-US" dirty="0" smtClean="0"/>
                        <a:t>les</a:t>
                      </a:r>
                      <a:endParaRPr lang="en-US" dirty="0"/>
                    </a:p>
                  </a:txBody>
                  <a:tcPr/>
                </a:tc>
              </a:tr>
            </a:tbl>
          </a:graphicData>
        </a:graphic>
      </p:graphicFrame>
      <p:sp>
        <p:nvSpPr>
          <p:cNvPr id="6146" name="Title 1"/>
          <p:cNvSpPr>
            <a:spLocks noGrp="1"/>
          </p:cNvSpPr>
          <p:nvPr>
            <p:ph type="title"/>
          </p:nvPr>
        </p:nvSpPr>
        <p:spPr/>
        <p:txBody>
          <a:bodyPr/>
          <a:lstStyle/>
          <a:p>
            <a:pPr eaLnBrk="1" hangingPunct="1"/>
            <a:r>
              <a:rPr lang="en-US" smtClean="0"/>
              <a:t>Indirect Object Pronouns</a:t>
            </a:r>
          </a:p>
        </p:txBody>
      </p:sp>
      <p:graphicFrame>
        <p:nvGraphicFramePr>
          <p:cNvPr id="6" name="Content Placeholder 3"/>
          <p:cNvGraphicFramePr>
            <a:graphicFrameLocks/>
          </p:cNvGraphicFramePr>
          <p:nvPr/>
        </p:nvGraphicFramePr>
        <p:xfrm>
          <a:off x="1219200" y="2743200"/>
          <a:ext cx="3048000" cy="1600200"/>
        </p:xfrm>
        <a:graphic>
          <a:graphicData uri="http://schemas.openxmlformats.org/drawingml/2006/table">
            <a:tbl>
              <a:tblPr>
                <a:tableStyleId>{5C22544A-7EE6-4342-B048-85BDC9FD1C3A}</a:tableStyleId>
              </a:tblPr>
              <a:tblGrid>
                <a:gridCol w="1524000"/>
                <a:gridCol w="1524000"/>
              </a:tblGrid>
              <a:tr h="609600">
                <a:tc>
                  <a:txBody>
                    <a:bodyPr/>
                    <a:lstStyle/>
                    <a:p>
                      <a:r>
                        <a:rPr lang="en-US" dirty="0" smtClean="0"/>
                        <a:t>me</a:t>
                      </a:r>
                      <a:endParaRPr lang="en-US" dirty="0"/>
                    </a:p>
                  </a:txBody>
                  <a:tcPr/>
                </a:tc>
                <a:tc>
                  <a:txBody>
                    <a:bodyPr/>
                    <a:lstStyle/>
                    <a:p>
                      <a:r>
                        <a:rPr lang="en-US" dirty="0" smtClean="0"/>
                        <a:t>us</a:t>
                      </a:r>
                      <a:endParaRPr lang="en-US" dirty="0"/>
                    </a:p>
                  </a:txBody>
                  <a:tcPr/>
                </a:tc>
              </a:tr>
              <a:tr h="533400">
                <a:tc>
                  <a:txBody>
                    <a:bodyPr/>
                    <a:lstStyle/>
                    <a:p>
                      <a:r>
                        <a:rPr lang="en-US" dirty="0" smtClean="0"/>
                        <a:t>you</a:t>
                      </a:r>
                      <a:endParaRPr lang="en-US" dirty="0"/>
                    </a:p>
                  </a:txBody>
                  <a:tcPr/>
                </a:tc>
                <a:tc>
                  <a:txBody>
                    <a:bodyPr/>
                    <a:lstStyle/>
                    <a:p>
                      <a:r>
                        <a:rPr lang="en-US" dirty="0" smtClean="0"/>
                        <a:t>you all</a:t>
                      </a:r>
                      <a:endParaRPr lang="en-US" dirty="0"/>
                    </a:p>
                  </a:txBody>
                  <a:tcPr/>
                </a:tc>
              </a:tr>
              <a:tr h="457200">
                <a:tc>
                  <a:txBody>
                    <a:bodyPr/>
                    <a:lstStyle/>
                    <a:p>
                      <a:r>
                        <a:rPr lang="en-US" dirty="0" smtClean="0"/>
                        <a:t>him/her</a:t>
                      </a:r>
                      <a:endParaRPr lang="en-US" dirty="0"/>
                    </a:p>
                  </a:txBody>
                  <a:tcPr/>
                </a:tc>
                <a:tc>
                  <a:txBody>
                    <a:bodyPr/>
                    <a:lstStyle/>
                    <a:p>
                      <a:r>
                        <a:rPr lang="en-US" baseline="0" dirty="0" smtClean="0"/>
                        <a:t>them</a:t>
                      </a:r>
                      <a:endParaRPr lang="en-US" dirty="0"/>
                    </a:p>
                  </a:txBody>
                  <a:tcPr/>
                </a:tc>
              </a:tr>
            </a:tbl>
          </a:graphicData>
        </a:graphic>
      </p:graphicFrame>
      <p:sp>
        <p:nvSpPr>
          <p:cNvPr id="14" name="Freeform 13"/>
          <p:cNvSpPr/>
          <p:nvPr/>
        </p:nvSpPr>
        <p:spPr>
          <a:xfrm>
            <a:off x="1731963" y="2300288"/>
            <a:ext cx="3171825" cy="615950"/>
          </a:xfrm>
          <a:custGeom>
            <a:avLst/>
            <a:gdLst>
              <a:gd name="connsiteX0" fmla="*/ 0 w 3172691"/>
              <a:gd name="connsiteY0" fmla="*/ 609600 h 616131"/>
              <a:gd name="connsiteX1" fmla="*/ 27709 w 3172691"/>
              <a:gd name="connsiteY1" fmla="*/ 540327 h 616131"/>
              <a:gd name="connsiteX2" fmla="*/ 138546 w 3172691"/>
              <a:gd name="connsiteY2" fmla="*/ 415636 h 616131"/>
              <a:gd name="connsiteX3" fmla="*/ 207818 w 3172691"/>
              <a:gd name="connsiteY3" fmla="*/ 401781 h 616131"/>
              <a:gd name="connsiteX4" fmla="*/ 249382 w 3172691"/>
              <a:gd name="connsiteY4" fmla="*/ 374072 h 616131"/>
              <a:gd name="connsiteX5" fmla="*/ 277091 w 3172691"/>
              <a:gd name="connsiteY5" fmla="*/ 332509 h 616131"/>
              <a:gd name="connsiteX6" fmla="*/ 346364 w 3172691"/>
              <a:gd name="connsiteY6" fmla="*/ 318654 h 616131"/>
              <a:gd name="connsiteX7" fmla="*/ 443346 w 3172691"/>
              <a:gd name="connsiteY7" fmla="*/ 263236 h 616131"/>
              <a:gd name="connsiteX8" fmla="*/ 484909 w 3172691"/>
              <a:gd name="connsiteY8" fmla="*/ 235527 h 616131"/>
              <a:gd name="connsiteX9" fmla="*/ 581891 w 3172691"/>
              <a:gd name="connsiteY9" fmla="*/ 221672 h 616131"/>
              <a:gd name="connsiteX10" fmla="*/ 637309 w 3172691"/>
              <a:gd name="connsiteY10" fmla="*/ 193963 h 616131"/>
              <a:gd name="connsiteX11" fmla="*/ 692727 w 3172691"/>
              <a:gd name="connsiteY11" fmla="*/ 180109 h 616131"/>
              <a:gd name="connsiteX12" fmla="*/ 900546 w 3172691"/>
              <a:gd name="connsiteY12" fmla="*/ 138545 h 616131"/>
              <a:gd name="connsiteX13" fmla="*/ 1136073 w 3172691"/>
              <a:gd name="connsiteY13" fmla="*/ 96981 h 616131"/>
              <a:gd name="connsiteX14" fmla="*/ 1219200 w 3172691"/>
              <a:gd name="connsiteY14" fmla="*/ 69272 h 616131"/>
              <a:gd name="connsiteX15" fmla="*/ 1620982 w 3172691"/>
              <a:gd name="connsiteY15" fmla="*/ 0 h 616131"/>
              <a:gd name="connsiteX16" fmla="*/ 2216727 w 3172691"/>
              <a:gd name="connsiteY16" fmla="*/ 13854 h 616131"/>
              <a:gd name="connsiteX17" fmla="*/ 2341418 w 3172691"/>
              <a:gd name="connsiteY17" fmla="*/ 27709 h 616131"/>
              <a:gd name="connsiteX18" fmla="*/ 2410691 w 3172691"/>
              <a:gd name="connsiteY18" fmla="*/ 55418 h 616131"/>
              <a:gd name="connsiteX19" fmla="*/ 2507673 w 3172691"/>
              <a:gd name="connsiteY19" fmla="*/ 96981 h 616131"/>
              <a:gd name="connsiteX20" fmla="*/ 2535382 w 3172691"/>
              <a:gd name="connsiteY20" fmla="*/ 152400 h 616131"/>
              <a:gd name="connsiteX21" fmla="*/ 2590800 w 3172691"/>
              <a:gd name="connsiteY21" fmla="*/ 166254 h 616131"/>
              <a:gd name="connsiteX22" fmla="*/ 2646218 w 3172691"/>
              <a:gd name="connsiteY22" fmla="*/ 193963 h 616131"/>
              <a:gd name="connsiteX23" fmla="*/ 2687782 w 3172691"/>
              <a:gd name="connsiteY23" fmla="*/ 207818 h 616131"/>
              <a:gd name="connsiteX24" fmla="*/ 2784764 w 3172691"/>
              <a:gd name="connsiteY24" fmla="*/ 263236 h 616131"/>
              <a:gd name="connsiteX25" fmla="*/ 2854037 w 3172691"/>
              <a:gd name="connsiteY25" fmla="*/ 318654 h 616131"/>
              <a:gd name="connsiteX26" fmla="*/ 2881746 w 3172691"/>
              <a:gd name="connsiteY26" fmla="*/ 360218 h 616131"/>
              <a:gd name="connsiteX27" fmla="*/ 2978727 w 3172691"/>
              <a:gd name="connsiteY27" fmla="*/ 401781 h 616131"/>
              <a:gd name="connsiteX28" fmla="*/ 3020291 w 3172691"/>
              <a:gd name="connsiteY28" fmla="*/ 415636 h 616131"/>
              <a:gd name="connsiteX29" fmla="*/ 3075709 w 3172691"/>
              <a:gd name="connsiteY29" fmla="*/ 498763 h 616131"/>
              <a:gd name="connsiteX30" fmla="*/ 3117273 w 3172691"/>
              <a:gd name="connsiteY30" fmla="*/ 484909 h 616131"/>
              <a:gd name="connsiteX31" fmla="*/ 3131127 w 3172691"/>
              <a:gd name="connsiteY31" fmla="*/ 443345 h 616131"/>
              <a:gd name="connsiteX32" fmla="*/ 3172691 w 3172691"/>
              <a:gd name="connsiteY32" fmla="*/ 554181 h 616131"/>
              <a:gd name="connsiteX33" fmla="*/ 3144982 w 3172691"/>
              <a:gd name="connsiteY33" fmla="*/ 609600 h 616131"/>
              <a:gd name="connsiteX34" fmla="*/ 3089564 w 3172691"/>
              <a:gd name="connsiteY34" fmla="*/ 581890 h 616131"/>
              <a:gd name="connsiteX35" fmla="*/ 2923309 w 3172691"/>
              <a:gd name="connsiteY35" fmla="*/ 568036 h 616131"/>
              <a:gd name="connsiteX36" fmla="*/ 2909455 w 3172691"/>
              <a:gd name="connsiteY36" fmla="*/ 526472 h 616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72691" h="616131">
                <a:moveTo>
                  <a:pt x="0" y="609600"/>
                </a:moveTo>
                <a:cubicBezTo>
                  <a:pt x="9236" y="586509"/>
                  <a:pt x="15918" y="562224"/>
                  <a:pt x="27709" y="540327"/>
                </a:cubicBezTo>
                <a:cubicBezTo>
                  <a:pt x="79579" y="443996"/>
                  <a:pt x="64077" y="434253"/>
                  <a:pt x="138546" y="415636"/>
                </a:cubicBezTo>
                <a:cubicBezTo>
                  <a:pt x="161391" y="409925"/>
                  <a:pt x="184727" y="406399"/>
                  <a:pt x="207818" y="401781"/>
                </a:cubicBezTo>
                <a:cubicBezTo>
                  <a:pt x="221673" y="392545"/>
                  <a:pt x="237608" y="385846"/>
                  <a:pt x="249382" y="374072"/>
                </a:cubicBezTo>
                <a:cubicBezTo>
                  <a:pt x="261156" y="362298"/>
                  <a:pt x="262634" y="340770"/>
                  <a:pt x="277091" y="332509"/>
                </a:cubicBezTo>
                <a:cubicBezTo>
                  <a:pt x="297537" y="320826"/>
                  <a:pt x="323273" y="323272"/>
                  <a:pt x="346364" y="318654"/>
                </a:cubicBezTo>
                <a:cubicBezTo>
                  <a:pt x="480368" y="218150"/>
                  <a:pt x="337563" y="316127"/>
                  <a:pt x="443346" y="263236"/>
                </a:cubicBezTo>
                <a:cubicBezTo>
                  <a:pt x="458239" y="255790"/>
                  <a:pt x="468960" y="240312"/>
                  <a:pt x="484909" y="235527"/>
                </a:cubicBezTo>
                <a:cubicBezTo>
                  <a:pt x="516187" y="226143"/>
                  <a:pt x="549564" y="226290"/>
                  <a:pt x="581891" y="221672"/>
                </a:cubicBezTo>
                <a:cubicBezTo>
                  <a:pt x="600364" y="212436"/>
                  <a:pt x="617971" y="201215"/>
                  <a:pt x="637309" y="193963"/>
                </a:cubicBezTo>
                <a:cubicBezTo>
                  <a:pt x="655138" y="187277"/>
                  <a:pt x="674094" y="184032"/>
                  <a:pt x="692727" y="180109"/>
                </a:cubicBezTo>
                <a:cubicBezTo>
                  <a:pt x="761857" y="165555"/>
                  <a:pt x="834954" y="164782"/>
                  <a:pt x="900546" y="138545"/>
                </a:cubicBezTo>
                <a:cubicBezTo>
                  <a:pt x="1021451" y="90183"/>
                  <a:pt x="945034" y="112901"/>
                  <a:pt x="1136073" y="96981"/>
                </a:cubicBezTo>
                <a:cubicBezTo>
                  <a:pt x="1163782" y="87745"/>
                  <a:pt x="1190740" y="75840"/>
                  <a:pt x="1219200" y="69272"/>
                </a:cubicBezTo>
                <a:cubicBezTo>
                  <a:pt x="1455504" y="14740"/>
                  <a:pt x="1438989" y="20221"/>
                  <a:pt x="1620982" y="0"/>
                </a:cubicBezTo>
                <a:lnTo>
                  <a:pt x="2216727" y="13854"/>
                </a:lnTo>
                <a:cubicBezTo>
                  <a:pt x="2258516" y="15461"/>
                  <a:pt x="2300527" y="18947"/>
                  <a:pt x="2341418" y="27709"/>
                </a:cubicBezTo>
                <a:cubicBezTo>
                  <a:pt x="2365736" y="32920"/>
                  <a:pt x="2387405" y="46686"/>
                  <a:pt x="2410691" y="55418"/>
                </a:cubicBezTo>
                <a:cubicBezTo>
                  <a:pt x="2492237" y="85997"/>
                  <a:pt x="2410359" y="48324"/>
                  <a:pt x="2507673" y="96981"/>
                </a:cubicBezTo>
                <a:cubicBezTo>
                  <a:pt x="2516909" y="115454"/>
                  <a:pt x="2519516" y="139178"/>
                  <a:pt x="2535382" y="152400"/>
                </a:cubicBezTo>
                <a:cubicBezTo>
                  <a:pt x="2550010" y="164590"/>
                  <a:pt x="2572971" y="159568"/>
                  <a:pt x="2590800" y="166254"/>
                </a:cubicBezTo>
                <a:cubicBezTo>
                  <a:pt x="2610138" y="173506"/>
                  <a:pt x="2627235" y="185827"/>
                  <a:pt x="2646218" y="193963"/>
                </a:cubicBezTo>
                <a:cubicBezTo>
                  <a:pt x="2659641" y="199716"/>
                  <a:pt x="2674359" y="202065"/>
                  <a:pt x="2687782" y="207818"/>
                </a:cubicBezTo>
                <a:cubicBezTo>
                  <a:pt x="2737000" y="228911"/>
                  <a:pt x="2743022" y="235408"/>
                  <a:pt x="2784764" y="263236"/>
                </a:cubicBezTo>
                <a:cubicBezTo>
                  <a:pt x="2814169" y="351456"/>
                  <a:pt x="2772024" y="263980"/>
                  <a:pt x="2854037" y="318654"/>
                </a:cubicBezTo>
                <a:cubicBezTo>
                  <a:pt x="2867892" y="327890"/>
                  <a:pt x="2869972" y="348444"/>
                  <a:pt x="2881746" y="360218"/>
                </a:cubicBezTo>
                <a:cubicBezTo>
                  <a:pt x="2915493" y="393965"/>
                  <a:pt x="2934211" y="389062"/>
                  <a:pt x="2978727" y="401781"/>
                </a:cubicBezTo>
                <a:cubicBezTo>
                  <a:pt x="2992769" y="405793"/>
                  <a:pt x="3006436" y="411018"/>
                  <a:pt x="3020291" y="415636"/>
                </a:cubicBezTo>
                <a:cubicBezTo>
                  <a:pt x="3030672" y="446779"/>
                  <a:pt x="3036792" y="485791"/>
                  <a:pt x="3075709" y="498763"/>
                </a:cubicBezTo>
                <a:lnTo>
                  <a:pt x="3117273" y="484909"/>
                </a:lnTo>
                <a:cubicBezTo>
                  <a:pt x="3121891" y="471054"/>
                  <a:pt x="3118976" y="435244"/>
                  <a:pt x="3131127" y="443345"/>
                </a:cubicBezTo>
                <a:cubicBezTo>
                  <a:pt x="3138229" y="448080"/>
                  <a:pt x="3166259" y="534884"/>
                  <a:pt x="3172691" y="554181"/>
                </a:cubicBezTo>
                <a:cubicBezTo>
                  <a:pt x="3163455" y="572654"/>
                  <a:pt x="3164576" y="603069"/>
                  <a:pt x="3144982" y="609600"/>
                </a:cubicBezTo>
                <a:cubicBezTo>
                  <a:pt x="3125389" y="616131"/>
                  <a:pt x="3109863" y="585696"/>
                  <a:pt x="3089564" y="581890"/>
                </a:cubicBezTo>
                <a:cubicBezTo>
                  <a:pt x="3034906" y="571642"/>
                  <a:pt x="2978727" y="572654"/>
                  <a:pt x="2923309" y="568036"/>
                </a:cubicBezTo>
                <a:lnTo>
                  <a:pt x="2909455" y="526472"/>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Freeform 14"/>
          <p:cNvSpPr/>
          <p:nvPr/>
        </p:nvSpPr>
        <p:spPr>
          <a:xfrm>
            <a:off x="1758950" y="3236913"/>
            <a:ext cx="3048000" cy="338137"/>
          </a:xfrm>
          <a:custGeom>
            <a:avLst/>
            <a:gdLst>
              <a:gd name="connsiteX0" fmla="*/ 0 w 3048000"/>
              <a:gd name="connsiteY0" fmla="*/ 336961 h 336961"/>
              <a:gd name="connsiteX1" fmla="*/ 55418 w 3048000"/>
              <a:gd name="connsiteY1" fmla="*/ 309252 h 336961"/>
              <a:gd name="connsiteX2" fmla="*/ 96982 w 3048000"/>
              <a:gd name="connsiteY2" fmla="*/ 295397 h 336961"/>
              <a:gd name="connsiteX3" fmla="*/ 138546 w 3048000"/>
              <a:gd name="connsiteY3" fmla="*/ 267688 h 336961"/>
              <a:gd name="connsiteX4" fmla="*/ 221673 w 3048000"/>
              <a:gd name="connsiteY4" fmla="*/ 239979 h 336961"/>
              <a:gd name="connsiteX5" fmla="*/ 263237 w 3048000"/>
              <a:gd name="connsiteY5" fmla="*/ 212270 h 336961"/>
              <a:gd name="connsiteX6" fmla="*/ 387928 w 3048000"/>
              <a:gd name="connsiteY6" fmla="*/ 170706 h 336961"/>
              <a:gd name="connsiteX7" fmla="*/ 637309 w 3048000"/>
              <a:gd name="connsiteY7" fmla="*/ 101433 h 336961"/>
              <a:gd name="connsiteX8" fmla="*/ 775855 w 3048000"/>
              <a:gd name="connsiteY8" fmla="*/ 73724 h 336961"/>
              <a:gd name="connsiteX9" fmla="*/ 1191491 w 3048000"/>
              <a:gd name="connsiteY9" fmla="*/ 32161 h 336961"/>
              <a:gd name="connsiteX10" fmla="*/ 1399309 w 3048000"/>
              <a:gd name="connsiteY10" fmla="*/ 4452 h 336961"/>
              <a:gd name="connsiteX11" fmla="*/ 2244437 w 3048000"/>
              <a:gd name="connsiteY11" fmla="*/ 32161 h 336961"/>
              <a:gd name="connsiteX12" fmla="*/ 2369128 w 3048000"/>
              <a:gd name="connsiteY12" fmla="*/ 59870 h 336961"/>
              <a:gd name="connsiteX13" fmla="*/ 2479964 w 3048000"/>
              <a:gd name="connsiteY13" fmla="*/ 73724 h 336961"/>
              <a:gd name="connsiteX14" fmla="*/ 2563091 w 3048000"/>
              <a:gd name="connsiteY14" fmla="*/ 101433 h 336961"/>
              <a:gd name="connsiteX15" fmla="*/ 2618509 w 3048000"/>
              <a:gd name="connsiteY15" fmla="*/ 115288 h 336961"/>
              <a:gd name="connsiteX16" fmla="*/ 2729346 w 3048000"/>
              <a:gd name="connsiteY16" fmla="*/ 170706 h 336961"/>
              <a:gd name="connsiteX17" fmla="*/ 2784764 w 3048000"/>
              <a:gd name="connsiteY17" fmla="*/ 198415 h 336961"/>
              <a:gd name="connsiteX18" fmla="*/ 2826328 w 3048000"/>
              <a:gd name="connsiteY18" fmla="*/ 212270 h 336961"/>
              <a:gd name="connsiteX19" fmla="*/ 2867891 w 3048000"/>
              <a:gd name="connsiteY19" fmla="*/ 239979 h 336961"/>
              <a:gd name="connsiteX20" fmla="*/ 2964873 w 3048000"/>
              <a:gd name="connsiteY20" fmla="*/ 267688 h 336961"/>
              <a:gd name="connsiteX21" fmla="*/ 3006437 w 3048000"/>
              <a:gd name="connsiteY21" fmla="*/ 295397 h 336961"/>
              <a:gd name="connsiteX22" fmla="*/ 3048000 w 3048000"/>
              <a:gd name="connsiteY22" fmla="*/ 309252 h 33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048000" h="336961">
                <a:moveTo>
                  <a:pt x="0" y="336961"/>
                </a:moveTo>
                <a:cubicBezTo>
                  <a:pt x="18473" y="327725"/>
                  <a:pt x="36435" y="317388"/>
                  <a:pt x="55418" y="309252"/>
                </a:cubicBezTo>
                <a:cubicBezTo>
                  <a:pt x="68841" y="303499"/>
                  <a:pt x="83920" y="301928"/>
                  <a:pt x="96982" y="295397"/>
                </a:cubicBezTo>
                <a:cubicBezTo>
                  <a:pt x="111875" y="287950"/>
                  <a:pt x="123330" y="274451"/>
                  <a:pt x="138546" y="267688"/>
                </a:cubicBezTo>
                <a:cubicBezTo>
                  <a:pt x="165236" y="255826"/>
                  <a:pt x="221673" y="239979"/>
                  <a:pt x="221673" y="239979"/>
                </a:cubicBezTo>
                <a:cubicBezTo>
                  <a:pt x="235528" y="230743"/>
                  <a:pt x="247867" y="218674"/>
                  <a:pt x="263237" y="212270"/>
                </a:cubicBezTo>
                <a:cubicBezTo>
                  <a:pt x="303679" y="195419"/>
                  <a:pt x="387928" y="170706"/>
                  <a:pt x="387928" y="170706"/>
                </a:cubicBezTo>
                <a:cubicBezTo>
                  <a:pt x="509399" y="89725"/>
                  <a:pt x="323524" y="206023"/>
                  <a:pt x="637309" y="101433"/>
                </a:cubicBezTo>
                <a:cubicBezTo>
                  <a:pt x="714124" y="75829"/>
                  <a:pt x="654865" y="92828"/>
                  <a:pt x="775855" y="73724"/>
                </a:cubicBezTo>
                <a:cubicBezTo>
                  <a:pt x="1045516" y="31145"/>
                  <a:pt x="854472" y="50884"/>
                  <a:pt x="1191491" y="32161"/>
                </a:cubicBezTo>
                <a:cubicBezTo>
                  <a:pt x="1260764" y="22925"/>
                  <a:pt x="1329434" y="5700"/>
                  <a:pt x="1399309" y="4452"/>
                </a:cubicBezTo>
                <a:cubicBezTo>
                  <a:pt x="1648599" y="0"/>
                  <a:pt x="1978956" y="18886"/>
                  <a:pt x="2244437" y="32161"/>
                </a:cubicBezTo>
                <a:cubicBezTo>
                  <a:pt x="2286001" y="41397"/>
                  <a:pt x="2327198" y="52471"/>
                  <a:pt x="2369128" y="59870"/>
                </a:cubicBezTo>
                <a:cubicBezTo>
                  <a:pt x="2405794" y="66340"/>
                  <a:pt x="2443558" y="65923"/>
                  <a:pt x="2479964" y="73724"/>
                </a:cubicBezTo>
                <a:cubicBezTo>
                  <a:pt x="2508524" y="79844"/>
                  <a:pt x="2535115" y="93040"/>
                  <a:pt x="2563091" y="101433"/>
                </a:cubicBezTo>
                <a:cubicBezTo>
                  <a:pt x="2581329" y="106905"/>
                  <a:pt x="2600036" y="110670"/>
                  <a:pt x="2618509" y="115288"/>
                </a:cubicBezTo>
                <a:cubicBezTo>
                  <a:pt x="2668357" y="190061"/>
                  <a:pt x="2618732" y="137522"/>
                  <a:pt x="2729346" y="170706"/>
                </a:cubicBezTo>
                <a:cubicBezTo>
                  <a:pt x="2749128" y="176641"/>
                  <a:pt x="2765781" y="190279"/>
                  <a:pt x="2784764" y="198415"/>
                </a:cubicBezTo>
                <a:cubicBezTo>
                  <a:pt x="2798187" y="204168"/>
                  <a:pt x="2813266" y="205739"/>
                  <a:pt x="2826328" y="212270"/>
                </a:cubicBezTo>
                <a:cubicBezTo>
                  <a:pt x="2841221" y="219717"/>
                  <a:pt x="2852998" y="232533"/>
                  <a:pt x="2867891" y="239979"/>
                </a:cubicBezTo>
                <a:cubicBezTo>
                  <a:pt x="2887762" y="249915"/>
                  <a:pt x="2947123" y="263250"/>
                  <a:pt x="2964873" y="267688"/>
                </a:cubicBezTo>
                <a:cubicBezTo>
                  <a:pt x="2978728" y="276924"/>
                  <a:pt x="2991544" y="287950"/>
                  <a:pt x="3006437" y="295397"/>
                </a:cubicBezTo>
                <a:cubicBezTo>
                  <a:pt x="3019499" y="301928"/>
                  <a:pt x="3048000" y="309252"/>
                  <a:pt x="3048000" y="30925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Freeform 16"/>
          <p:cNvSpPr/>
          <p:nvPr/>
        </p:nvSpPr>
        <p:spPr>
          <a:xfrm>
            <a:off x="4694238" y="3311525"/>
            <a:ext cx="182562" cy="458788"/>
          </a:xfrm>
          <a:custGeom>
            <a:avLst/>
            <a:gdLst>
              <a:gd name="connsiteX0" fmla="*/ 99044 w 182171"/>
              <a:gd name="connsiteY0" fmla="*/ 0 h 458849"/>
              <a:gd name="connsiteX1" fmla="*/ 140607 w 182171"/>
              <a:gd name="connsiteY1" fmla="*/ 13855 h 458849"/>
              <a:gd name="connsiteX2" fmla="*/ 154462 w 182171"/>
              <a:gd name="connsiteY2" fmla="*/ 96982 h 458849"/>
              <a:gd name="connsiteX3" fmla="*/ 182171 w 182171"/>
              <a:gd name="connsiteY3" fmla="*/ 193964 h 458849"/>
              <a:gd name="connsiteX4" fmla="*/ 140607 w 182171"/>
              <a:gd name="connsiteY4" fmla="*/ 318655 h 458849"/>
              <a:gd name="connsiteX5" fmla="*/ 99044 w 182171"/>
              <a:gd name="connsiteY5" fmla="*/ 360219 h 458849"/>
              <a:gd name="connsiteX6" fmla="*/ 71335 w 182171"/>
              <a:gd name="connsiteY6" fmla="*/ 401782 h 458849"/>
              <a:gd name="connsiteX7" fmla="*/ 15916 w 182171"/>
              <a:gd name="connsiteY7" fmla="*/ 443346 h 458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171" h="458849">
                <a:moveTo>
                  <a:pt x="99044" y="0"/>
                </a:moveTo>
                <a:cubicBezTo>
                  <a:pt x="112898" y="4618"/>
                  <a:pt x="133362" y="1175"/>
                  <a:pt x="140607" y="13855"/>
                </a:cubicBezTo>
                <a:cubicBezTo>
                  <a:pt x="154544" y="38245"/>
                  <a:pt x="148145" y="69610"/>
                  <a:pt x="154462" y="96982"/>
                </a:cubicBezTo>
                <a:cubicBezTo>
                  <a:pt x="162022" y="129742"/>
                  <a:pt x="172935" y="161637"/>
                  <a:pt x="182171" y="193964"/>
                </a:cubicBezTo>
                <a:cubicBezTo>
                  <a:pt x="168316" y="235528"/>
                  <a:pt x="160200" y="279468"/>
                  <a:pt x="140607" y="318655"/>
                </a:cubicBezTo>
                <a:cubicBezTo>
                  <a:pt x="131845" y="336180"/>
                  <a:pt x="111587" y="345167"/>
                  <a:pt x="99044" y="360219"/>
                </a:cubicBezTo>
                <a:cubicBezTo>
                  <a:pt x="88384" y="373011"/>
                  <a:pt x="84337" y="391380"/>
                  <a:pt x="71335" y="401782"/>
                </a:cubicBezTo>
                <a:cubicBezTo>
                  <a:pt x="0" y="458849"/>
                  <a:pt x="50426" y="374328"/>
                  <a:pt x="15916" y="443346"/>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 name="Freeform 17"/>
          <p:cNvSpPr/>
          <p:nvPr/>
        </p:nvSpPr>
        <p:spPr>
          <a:xfrm>
            <a:off x="1766888" y="3644900"/>
            <a:ext cx="3130550" cy="1176338"/>
          </a:xfrm>
          <a:custGeom>
            <a:avLst/>
            <a:gdLst>
              <a:gd name="connsiteX0" fmla="*/ 34072 w 3130066"/>
              <a:gd name="connsiteY0" fmla="*/ 12776 h 1176558"/>
              <a:gd name="connsiteX1" fmla="*/ 144908 w 3130066"/>
              <a:gd name="connsiteY1" fmla="*/ 54340 h 1176558"/>
              <a:gd name="connsiteX2" fmla="*/ 200326 w 3130066"/>
              <a:gd name="connsiteY2" fmla="*/ 68194 h 1176558"/>
              <a:gd name="connsiteX3" fmla="*/ 241890 w 3130066"/>
              <a:gd name="connsiteY3" fmla="*/ 95903 h 1176558"/>
              <a:gd name="connsiteX4" fmla="*/ 297308 w 3130066"/>
              <a:gd name="connsiteY4" fmla="*/ 123612 h 1176558"/>
              <a:gd name="connsiteX5" fmla="*/ 408145 w 3130066"/>
              <a:gd name="connsiteY5" fmla="*/ 192885 h 1176558"/>
              <a:gd name="connsiteX6" fmla="*/ 435854 w 3130066"/>
              <a:gd name="connsiteY6" fmla="*/ 234449 h 1176558"/>
              <a:gd name="connsiteX7" fmla="*/ 477417 w 3130066"/>
              <a:gd name="connsiteY7" fmla="*/ 262158 h 1176558"/>
              <a:gd name="connsiteX8" fmla="*/ 491272 w 3130066"/>
              <a:gd name="connsiteY8" fmla="*/ 303721 h 1176558"/>
              <a:gd name="connsiteX9" fmla="*/ 546690 w 3130066"/>
              <a:gd name="connsiteY9" fmla="*/ 331431 h 1176558"/>
              <a:gd name="connsiteX10" fmla="*/ 629817 w 3130066"/>
              <a:gd name="connsiteY10" fmla="*/ 414558 h 1176558"/>
              <a:gd name="connsiteX11" fmla="*/ 671381 w 3130066"/>
              <a:gd name="connsiteY11" fmla="*/ 442267 h 1176558"/>
              <a:gd name="connsiteX12" fmla="*/ 754508 w 3130066"/>
              <a:gd name="connsiteY12" fmla="*/ 511540 h 1176558"/>
              <a:gd name="connsiteX13" fmla="*/ 837636 w 3130066"/>
              <a:gd name="connsiteY13" fmla="*/ 580812 h 1176558"/>
              <a:gd name="connsiteX14" fmla="*/ 851490 w 3130066"/>
              <a:gd name="connsiteY14" fmla="*/ 622376 h 1176558"/>
              <a:gd name="connsiteX15" fmla="*/ 893054 w 3130066"/>
              <a:gd name="connsiteY15" fmla="*/ 636231 h 1176558"/>
              <a:gd name="connsiteX16" fmla="*/ 934617 w 3130066"/>
              <a:gd name="connsiteY16" fmla="*/ 663940 h 1176558"/>
              <a:gd name="connsiteX17" fmla="*/ 990036 w 3130066"/>
              <a:gd name="connsiteY17" fmla="*/ 691649 h 1176558"/>
              <a:gd name="connsiteX18" fmla="*/ 1059308 w 3130066"/>
              <a:gd name="connsiteY18" fmla="*/ 760921 h 1176558"/>
              <a:gd name="connsiteX19" fmla="*/ 1087017 w 3130066"/>
              <a:gd name="connsiteY19" fmla="*/ 788631 h 1176558"/>
              <a:gd name="connsiteX20" fmla="*/ 1211708 w 3130066"/>
              <a:gd name="connsiteY20" fmla="*/ 871758 h 1176558"/>
              <a:gd name="connsiteX21" fmla="*/ 1308690 w 3130066"/>
              <a:gd name="connsiteY21" fmla="*/ 913321 h 1176558"/>
              <a:gd name="connsiteX22" fmla="*/ 1391817 w 3130066"/>
              <a:gd name="connsiteY22" fmla="*/ 954885 h 1176558"/>
              <a:gd name="connsiteX23" fmla="*/ 1433381 w 3130066"/>
              <a:gd name="connsiteY23" fmla="*/ 982594 h 1176558"/>
              <a:gd name="connsiteX24" fmla="*/ 1488799 w 3130066"/>
              <a:gd name="connsiteY24" fmla="*/ 996449 h 1176558"/>
              <a:gd name="connsiteX25" fmla="*/ 1530363 w 3130066"/>
              <a:gd name="connsiteY25" fmla="*/ 1038012 h 1176558"/>
              <a:gd name="connsiteX26" fmla="*/ 1627345 w 3130066"/>
              <a:gd name="connsiteY26" fmla="*/ 1107285 h 1176558"/>
              <a:gd name="connsiteX27" fmla="*/ 1682763 w 3130066"/>
              <a:gd name="connsiteY27" fmla="*/ 1134994 h 1176558"/>
              <a:gd name="connsiteX28" fmla="*/ 1738181 w 3130066"/>
              <a:gd name="connsiteY28" fmla="*/ 1148849 h 1176558"/>
              <a:gd name="connsiteX29" fmla="*/ 1862872 w 3130066"/>
              <a:gd name="connsiteY29" fmla="*/ 1176558 h 1176558"/>
              <a:gd name="connsiteX30" fmla="*/ 2084545 w 3130066"/>
              <a:gd name="connsiteY30" fmla="*/ 1148849 h 1176558"/>
              <a:gd name="connsiteX31" fmla="*/ 2209236 w 3130066"/>
              <a:gd name="connsiteY31" fmla="*/ 1134994 h 1176558"/>
              <a:gd name="connsiteX32" fmla="*/ 2320072 w 3130066"/>
              <a:gd name="connsiteY32" fmla="*/ 1107285 h 1176558"/>
              <a:gd name="connsiteX33" fmla="*/ 2486326 w 3130066"/>
              <a:gd name="connsiteY33" fmla="*/ 1051867 h 1176558"/>
              <a:gd name="connsiteX34" fmla="*/ 2569454 w 3130066"/>
              <a:gd name="connsiteY34" fmla="*/ 1038012 h 1176558"/>
              <a:gd name="connsiteX35" fmla="*/ 2624872 w 3130066"/>
              <a:gd name="connsiteY35" fmla="*/ 1010303 h 1176558"/>
              <a:gd name="connsiteX36" fmla="*/ 2666436 w 3130066"/>
              <a:gd name="connsiteY36" fmla="*/ 996449 h 1176558"/>
              <a:gd name="connsiteX37" fmla="*/ 2749563 w 3130066"/>
              <a:gd name="connsiteY37" fmla="*/ 954885 h 1176558"/>
              <a:gd name="connsiteX38" fmla="*/ 2777272 w 3130066"/>
              <a:gd name="connsiteY38" fmla="*/ 913321 h 1176558"/>
              <a:gd name="connsiteX39" fmla="*/ 2791126 w 3130066"/>
              <a:gd name="connsiteY39" fmla="*/ 871758 h 1176558"/>
              <a:gd name="connsiteX40" fmla="*/ 2832690 w 3130066"/>
              <a:gd name="connsiteY40" fmla="*/ 857903 h 1176558"/>
              <a:gd name="connsiteX41" fmla="*/ 2860399 w 3130066"/>
              <a:gd name="connsiteY41" fmla="*/ 816340 h 1176558"/>
              <a:gd name="connsiteX42" fmla="*/ 2901963 w 3130066"/>
              <a:gd name="connsiteY42" fmla="*/ 788631 h 1176558"/>
              <a:gd name="connsiteX43" fmla="*/ 2915817 w 3130066"/>
              <a:gd name="connsiteY43" fmla="*/ 747067 h 1176558"/>
              <a:gd name="connsiteX44" fmla="*/ 2957381 w 3130066"/>
              <a:gd name="connsiteY44" fmla="*/ 705503 h 1176558"/>
              <a:gd name="connsiteX45" fmla="*/ 3040508 w 3130066"/>
              <a:gd name="connsiteY45" fmla="*/ 608521 h 1176558"/>
              <a:gd name="connsiteX46" fmla="*/ 3082072 w 3130066"/>
              <a:gd name="connsiteY46" fmla="*/ 594667 h 1176558"/>
              <a:gd name="connsiteX47" fmla="*/ 3095926 w 3130066"/>
              <a:gd name="connsiteY47" fmla="*/ 553103 h 1176558"/>
              <a:gd name="connsiteX48" fmla="*/ 2971236 w 3130066"/>
              <a:gd name="connsiteY48" fmla="*/ 553103 h 1176558"/>
              <a:gd name="connsiteX49" fmla="*/ 3109781 w 3130066"/>
              <a:gd name="connsiteY49" fmla="*/ 497685 h 1176558"/>
              <a:gd name="connsiteX50" fmla="*/ 3082072 w 3130066"/>
              <a:gd name="connsiteY50" fmla="*/ 747067 h 1176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130066" h="1176558">
                <a:moveTo>
                  <a:pt x="34072" y="12776"/>
                </a:moveTo>
                <a:cubicBezTo>
                  <a:pt x="176331" y="48342"/>
                  <a:pt x="0" y="0"/>
                  <a:pt x="144908" y="54340"/>
                </a:cubicBezTo>
                <a:cubicBezTo>
                  <a:pt x="162737" y="61026"/>
                  <a:pt x="181853" y="63576"/>
                  <a:pt x="200326" y="68194"/>
                </a:cubicBezTo>
                <a:cubicBezTo>
                  <a:pt x="214181" y="77430"/>
                  <a:pt x="227433" y="87642"/>
                  <a:pt x="241890" y="95903"/>
                </a:cubicBezTo>
                <a:cubicBezTo>
                  <a:pt x="259822" y="106150"/>
                  <a:pt x="281442" y="110390"/>
                  <a:pt x="297308" y="123612"/>
                </a:cubicBezTo>
                <a:cubicBezTo>
                  <a:pt x="399766" y="208994"/>
                  <a:pt x="206521" y="125678"/>
                  <a:pt x="408145" y="192885"/>
                </a:cubicBezTo>
                <a:cubicBezTo>
                  <a:pt x="417381" y="206740"/>
                  <a:pt x="424080" y="222675"/>
                  <a:pt x="435854" y="234449"/>
                </a:cubicBezTo>
                <a:cubicBezTo>
                  <a:pt x="447628" y="246223"/>
                  <a:pt x="467015" y="249156"/>
                  <a:pt x="477417" y="262158"/>
                </a:cubicBezTo>
                <a:cubicBezTo>
                  <a:pt x="486540" y="273562"/>
                  <a:pt x="480946" y="293395"/>
                  <a:pt x="491272" y="303721"/>
                </a:cubicBezTo>
                <a:cubicBezTo>
                  <a:pt x="505876" y="318325"/>
                  <a:pt x="530563" y="318529"/>
                  <a:pt x="546690" y="331431"/>
                </a:cubicBezTo>
                <a:cubicBezTo>
                  <a:pt x="577289" y="355911"/>
                  <a:pt x="597212" y="392821"/>
                  <a:pt x="629817" y="414558"/>
                </a:cubicBezTo>
                <a:lnTo>
                  <a:pt x="671381" y="442267"/>
                </a:lnTo>
                <a:cubicBezTo>
                  <a:pt x="738888" y="543529"/>
                  <a:pt x="649043" y="423653"/>
                  <a:pt x="754508" y="511540"/>
                </a:cubicBezTo>
                <a:cubicBezTo>
                  <a:pt x="872002" y="609451"/>
                  <a:pt x="670167" y="497079"/>
                  <a:pt x="837636" y="580812"/>
                </a:cubicBezTo>
                <a:cubicBezTo>
                  <a:pt x="842254" y="594667"/>
                  <a:pt x="841163" y="612049"/>
                  <a:pt x="851490" y="622376"/>
                </a:cubicBezTo>
                <a:cubicBezTo>
                  <a:pt x="861817" y="632703"/>
                  <a:pt x="879992" y="629700"/>
                  <a:pt x="893054" y="636231"/>
                </a:cubicBezTo>
                <a:cubicBezTo>
                  <a:pt x="907947" y="643678"/>
                  <a:pt x="920160" y="655679"/>
                  <a:pt x="934617" y="663940"/>
                </a:cubicBezTo>
                <a:cubicBezTo>
                  <a:pt x="952549" y="674187"/>
                  <a:pt x="971563" y="682413"/>
                  <a:pt x="990036" y="691649"/>
                </a:cubicBezTo>
                <a:cubicBezTo>
                  <a:pt x="1013880" y="763182"/>
                  <a:pt x="985936" y="712006"/>
                  <a:pt x="1059308" y="760921"/>
                </a:cubicBezTo>
                <a:cubicBezTo>
                  <a:pt x="1070176" y="768167"/>
                  <a:pt x="1076453" y="780948"/>
                  <a:pt x="1087017" y="788631"/>
                </a:cubicBezTo>
                <a:cubicBezTo>
                  <a:pt x="1127416" y="818012"/>
                  <a:pt x="1164318" y="855962"/>
                  <a:pt x="1211708" y="871758"/>
                </a:cubicBezTo>
                <a:cubicBezTo>
                  <a:pt x="1258338" y="887301"/>
                  <a:pt x="1260754" y="885929"/>
                  <a:pt x="1308690" y="913321"/>
                </a:cubicBezTo>
                <a:cubicBezTo>
                  <a:pt x="1383891" y="956294"/>
                  <a:pt x="1315613" y="929484"/>
                  <a:pt x="1391817" y="954885"/>
                </a:cubicBezTo>
                <a:cubicBezTo>
                  <a:pt x="1405672" y="964121"/>
                  <a:pt x="1418076" y="976035"/>
                  <a:pt x="1433381" y="982594"/>
                </a:cubicBezTo>
                <a:cubicBezTo>
                  <a:pt x="1450883" y="990095"/>
                  <a:pt x="1472267" y="987002"/>
                  <a:pt x="1488799" y="996449"/>
                </a:cubicBezTo>
                <a:cubicBezTo>
                  <a:pt x="1505811" y="1006170"/>
                  <a:pt x="1515487" y="1025261"/>
                  <a:pt x="1530363" y="1038012"/>
                </a:cubicBezTo>
                <a:cubicBezTo>
                  <a:pt x="1545235" y="1050760"/>
                  <a:pt x="1605412" y="1094752"/>
                  <a:pt x="1627345" y="1107285"/>
                </a:cubicBezTo>
                <a:cubicBezTo>
                  <a:pt x="1645277" y="1117532"/>
                  <a:pt x="1663425" y="1127742"/>
                  <a:pt x="1682763" y="1134994"/>
                </a:cubicBezTo>
                <a:cubicBezTo>
                  <a:pt x="1700592" y="1141680"/>
                  <a:pt x="1719627" y="1144567"/>
                  <a:pt x="1738181" y="1148849"/>
                </a:cubicBezTo>
                <a:lnTo>
                  <a:pt x="1862872" y="1176558"/>
                </a:lnTo>
                <a:lnTo>
                  <a:pt x="2084545" y="1148849"/>
                </a:lnTo>
                <a:cubicBezTo>
                  <a:pt x="2126067" y="1143866"/>
                  <a:pt x="2168053" y="1142262"/>
                  <a:pt x="2209236" y="1134994"/>
                </a:cubicBezTo>
                <a:cubicBezTo>
                  <a:pt x="2246739" y="1128376"/>
                  <a:pt x="2283596" y="1118228"/>
                  <a:pt x="2320072" y="1107285"/>
                </a:cubicBezTo>
                <a:cubicBezTo>
                  <a:pt x="2376024" y="1090499"/>
                  <a:pt x="2428705" y="1061471"/>
                  <a:pt x="2486326" y="1051867"/>
                </a:cubicBezTo>
                <a:lnTo>
                  <a:pt x="2569454" y="1038012"/>
                </a:lnTo>
                <a:cubicBezTo>
                  <a:pt x="2587927" y="1028776"/>
                  <a:pt x="2605889" y="1018439"/>
                  <a:pt x="2624872" y="1010303"/>
                </a:cubicBezTo>
                <a:cubicBezTo>
                  <a:pt x="2638295" y="1004550"/>
                  <a:pt x="2653374" y="1002980"/>
                  <a:pt x="2666436" y="996449"/>
                </a:cubicBezTo>
                <a:cubicBezTo>
                  <a:pt x="2773874" y="942731"/>
                  <a:pt x="2645083" y="989712"/>
                  <a:pt x="2749563" y="954885"/>
                </a:cubicBezTo>
                <a:cubicBezTo>
                  <a:pt x="2758799" y="941030"/>
                  <a:pt x="2769825" y="928214"/>
                  <a:pt x="2777272" y="913321"/>
                </a:cubicBezTo>
                <a:cubicBezTo>
                  <a:pt x="2783803" y="900259"/>
                  <a:pt x="2780800" y="882084"/>
                  <a:pt x="2791126" y="871758"/>
                </a:cubicBezTo>
                <a:cubicBezTo>
                  <a:pt x="2801453" y="861431"/>
                  <a:pt x="2818835" y="862521"/>
                  <a:pt x="2832690" y="857903"/>
                </a:cubicBezTo>
                <a:cubicBezTo>
                  <a:pt x="2841926" y="844049"/>
                  <a:pt x="2848625" y="828114"/>
                  <a:pt x="2860399" y="816340"/>
                </a:cubicBezTo>
                <a:cubicBezTo>
                  <a:pt x="2872173" y="804566"/>
                  <a:pt x="2891561" y="801633"/>
                  <a:pt x="2901963" y="788631"/>
                </a:cubicBezTo>
                <a:cubicBezTo>
                  <a:pt x="2911086" y="777227"/>
                  <a:pt x="2907716" y="759218"/>
                  <a:pt x="2915817" y="747067"/>
                </a:cubicBezTo>
                <a:cubicBezTo>
                  <a:pt x="2926685" y="730764"/>
                  <a:pt x="2944838" y="720555"/>
                  <a:pt x="2957381" y="705503"/>
                </a:cubicBezTo>
                <a:cubicBezTo>
                  <a:pt x="3000452" y="653818"/>
                  <a:pt x="2971950" y="657491"/>
                  <a:pt x="3040508" y="608521"/>
                </a:cubicBezTo>
                <a:cubicBezTo>
                  <a:pt x="3052392" y="600033"/>
                  <a:pt x="3068217" y="599285"/>
                  <a:pt x="3082072" y="594667"/>
                </a:cubicBezTo>
                <a:cubicBezTo>
                  <a:pt x="3086690" y="580812"/>
                  <a:pt x="3104688" y="564786"/>
                  <a:pt x="3095926" y="553103"/>
                </a:cubicBezTo>
                <a:cubicBezTo>
                  <a:pt x="3072958" y="522479"/>
                  <a:pt x="2990797" y="549191"/>
                  <a:pt x="2971236" y="553103"/>
                </a:cubicBezTo>
                <a:cubicBezTo>
                  <a:pt x="2982834" y="547304"/>
                  <a:pt x="3105977" y="482467"/>
                  <a:pt x="3109781" y="497685"/>
                </a:cubicBezTo>
                <a:cubicBezTo>
                  <a:pt x="3130066" y="578827"/>
                  <a:pt x="3082072" y="747067"/>
                  <a:pt x="3082072" y="747067"/>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 name="Freeform 18"/>
          <p:cNvSpPr/>
          <p:nvPr/>
        </p:nvSpPr>
        <p:spPr>
          <a:xfrm>
            <a:off x="1870075" y="4211638"/>
            <a:ext cx="3255963" cy="1052512"/>
          </a:xfrm>
          <a:custGeom>
            <a:avLst/>
            <a:gdLst>
              <a:gd name="connsiteX0" fmla="*/ 0 w 3255037"/>
              <a:gd name="connsiteY0" fmla="*/ 96982 h 1052945"/>
              <a:gd name="connsiteX1" fmla="*/ 27709 w 3255037"/>
              <a:gd name="connsiteY1" fmla="*/ 207818 h 1052945"/>
              <a:gd name="connsiteX2" fmla="*/ 69272 w 3255037"/>
              <a:gd name="connsiteY2" fmla="*/ 304800 h 1052945"/>
              <a:gd name="connsiteX3" fmla="*/ 96981 w 3255037"/>
              <a:gd name="connsiteY3" fmla="*/ 360218 h 1052945"/>
              <a:gd name="connsiteX4" fmla="*/ 110836 w 3255037"/>
              <a:gd name="connsiteY4" fmla="*/ 429491 h 1052945"/>
              <a:gd name="connsiteX5" fmla="*/ 180109 w 3255037"/>
              <a:gd name="connsiteY5" fmla="*/ 457200 h 1052945"/>
              <a:gd name="connsiteX6" fmla="*/ 263236 w 3255037"/>
              <a:gd name="connsiteY6" fmla="*/ 512618 h 1052945"/>
              <a:gd name="connsiteX7" fmla="*/ 332509 w 3255037"/>
              <a:gd name="connsiteY7" fmla="*/ 581891 h 1052945"/>
              <a:gd name="connsiteX8" fmla="*/ 374072 w 3255037"/>
              <a:gd name="connsiteY8" fmla="*/ 637309 h 1052945"/>
              <a:gd name="connsiteX9" fmla="*/ 457200 w 3255037"/>
              <a:gd name="connsiteY9" fmla="*/ 692727 h 1052945"/>
              <a:gd name="connsiteX10" fmla="*/ 498763 w 3255037"/>
              <a:gd name="connsiteY10" fmla="*/ 748145 h 1052945"/>
              <a:gd name="connsiteX11" fmla="*/ 581891 w 3255037"/>
              <a:gd name="connsiteY11" fmla="*/ 817418 h 1052945"/>
              <a:gd name="connsiteX12" fmla="*/ 623454 w 3255037"/>
              <a:gd name="connsiteY12" fmla="*/ 831273 h 1052945"/>
              <a:gd name="connsiteX13" fmla="*/ 775854 w 3255037"/>
              <a:gd name="connsiteY13" fmla="*/ 942109 h 1052945"/>
              <a:gd name="connsiteX14" fmla="*/ 817418 w 3255037"/>
              <a:gd name="connsiteY14" fmla="*/ 969818 h 1052945"/>
              <a:gd name="connsiteX15" fmla="*/ 928254 w 3255037"/>
              <a:gd name="connsiteY15" fmla="*/ 1011382 h 1052945"/>
              <a:gd name="connsiteX16" fmla="*/ 969818 w 3255037"/>
              <a:gd name="connsiteY16" fmla="*/ 1039091 h 1052945"/>
              <a:gd name="connsiteX17" fmla="*/ 1233054 w 3255037"/>
              <a:gd name="connsiteY17" fmla="*/ 1052945 h 1052945"/>
              <a:gd name="connsiteX18" fmla="*/ 1524000 w 3255037"/>
              <a:gd name="connsiteY18" fmla="*/ 1025236 h 1052945"/>
              <a:gd name="connsiteX19" fmla="*/ 1579418 w 3255037"/>
              <a:gd name="connsiteY19" fmla="*/ 997527 h 1052945"/>
              <a:gd name="connsiteX20" fmla="*/ 1717963 w 3255037"/>
              <a:gd name="connsiteY20" fmla="*/ 969818 h 1052945"/>
              <a:gd name="connsiteX21" fmla="*/ 1856509 w 3255037"/>
              <a:gd name="connsiteY21" fmla="*/ 928254 h 1052945"/>
              <a:gd name="connsiteX22" fmla="*/ 1967345 w 3255037"/>
              <a:gd name="connsiteY22" fmla="*/ 886691 h 1052945"/>
              <a:gd name="connsiteX23" fmla="*/ 2036618 w 3255037"/>
              <a:gd name="connsiteY23" fmla="*/ 858982 h 1052945"/>
              <a:gd name="connsiteX24" fmla="*/ 2078181 w 3255037"/>
              <a:gd name="connsiteY24" fmla="*/ 845127 h 1052945"/>
              <a:gd name="connsiteX25" fmla="*/ 2119745 w 3255037"/>
              <a:gd name="connsiteY25" fmla="*/ 817418 h 1052945"/>
              <a:gd name="connsiteX26" fmla="*/ 2175163 w 3255037"/>
              <a:gd name="connsiteY26" fmla="*/ 803563 h 1052945"/>
              <a:gd name="connsiteX27" fmla="*/ 2216727 w 3255037"/>
              <a:gd name="connsiteY27" fmla="*/ 775854 h 1052945"/>
              <a:gd name="connsiteX28" fmla="*/ 2258291 w 3255037"/>
              <a:gd name="connsiteY28" fmla="*/ 762000 h 1052945"/>
              <a:gd name="connsiteX29" fmla="*/ 2355272 w 3255037"/>
              <a:gd name="connsiteY29" fmla="*/ 692727 h 1052945"/>
              <a:gd name="connsiteX30" fmla="*/ 2396836 w 3255037"/>
              <a:gd name="connsiteY30" fmla="*/ 678873 h 1052945"/>
              <a:gd name="connsiteX31" fmla="*/ 2424545 w 3255037"/>
              <a:gd name="connsiteY31" fmla="*/ 651163 h 1052945"/>
              <a:gd name="connsiteX32" fmla="*/ 2466109 w 3255037"/>
              <a:gd name="connsiteY32" fmla="*/ 637309 h 1052945"/>
              <a:gd name="connsiteX33" fmla="*/ 2493818 w 3255037"/>
              <a:gd name="connsiteY33" fmla="*/ 595745 h 1052945"/>
              <a:gd name="connsiteX34" fmla="*/ 2590800 w 3255037"/>
              <a:gd name="connsiteY34" fmla="*/ 568036 h 1052945"/>
              <a:gd name="connsiteX35" fmla="*/ 2646218 w 3255037"/>
              <a:gd name="connsiteY35" fmla="*/ 540327 h 1052945"/>
              <a:gd name="connsiteX36" fmla="*/ 2687781 w 3255037"/>
              <a:gd name="connsiteY36" fmla="*/ 526473 h 1052945"/>
              <a:gd name="connsiteX37" fmla="*/ 2715491 w 3255037"/>
              <a:gd name="connsiteY37" fmla="*/ 484909 h 1052945"/>
              <a:gd name="connsiteX38" fmla="*/ 2854036 w 3255037"/>
              <a:gd name="connsiteY38" fmla="*/ 415636 h 1052945"/>
              <a:gd name="connsiteX39" fmla="*/ 2978727 w 3255037"/>
              <a:gd name="connsiteY39" fmla="*/ 332509 h 1052945"/>
              <a:gd name="connsiteX40" fmla="*/ 3006436 w 3255037"/>
              <a:gd name="connsiteY40" fmla="*/ 290945 h 1052945"/>
              <a:gd name="connsiteX41" fmla="*/ 3089563 w 3255037"/>
              <a:gd name="connsiteY41" fmla="*/ 207818 h 1052945"/>
              <a:gd name="connsiteX42" fmla="*/ 3144981 w 3255037"/>
              <a:gd name="connsiteY42" fmla="*/ 110836 h 1052945"/>
              <a:gd name="connsiteX43" fmla="*/ 3172691 w 3255037"/>
              <a:gd name="connsiteY43" fmla="*/ 69273 h 1052945"/>
              <a:gd name="connsiteX44" fmla="*/ 3117272 w 3255037"/>
              <a:gd name="connsiteY44" fmla="*/ 55418 h 1052945"/>
              <a:gd name="connsiteX45" fmla="*/ 3034145 w 3255037"/>
              <a:gd name="connsiteY45" fmla="*/ 83127 h 1052945"/>
              <a:gd name="connsiteX46" fmla="*/ 3075709 w 3255037"/>
              <a:gd name="connsiteY46" fmla="*/ 55418 h 1052945"/>
              <a:gd name="connsiteX47" fmla="*/ 3089563 w 3255037"/>
              <a:gd name="connsiteY47" fmla="*/ 13854 h 1052945"/>
              <a:gd name="connsiteX48" fmla="*/ 3144981 w 3255037"/>
              <a:gd name="connsiteY48" fmla="*/ 0 h 1052945"/>
              <a:gd name="connsiteX49" fmla="*/ 3228109 w 3255037"/>
              <a:gd name="connsiteY49" fmla="*/ 13854 h 1052945"/>
              <a:gd name="connsiteX50" fmla="*/ 3241963 w 3255037"/>
              <a:gd name="connsiteY50" fmla="*/ 193963 h 1052945"/>
              <a:gd name="connsiteX51" fmla="*/ 3200400 w 3255037"/>
              <a:gd name="connsiteY51" fmla="*/ 207818 h 1052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255037" h="1052945">
                <a:moveTo>
                  <a:pt x="0" y="96982"/>
                </a:moveTo>
                <a:cubicBezTo>
                  <a:pt x="9236" y="133927"/>
                  <a:pt x="10678" y="173756"/>
                  <a:pt x="27709" y="207818"/>
                </a:cubicBezTo>
                <a:cubicBezTo>
                  <a:pt x="119608" y="391615"/>
                  <a:pt x="8116" y="162101"/>
                  <a:pt x="69272" y="304800"/>
                </a:cubicBezTo>
                <a:cubicBezTo>
                  <a:pt x="77408" y="323783"/>
                  <a:pt x="87745" y="341745"/>
                  <a:pt x="96981" y="360218"/>
                </a:cubicBezTo>
                <a:cubicBezTo>
                  <a:pt x="101599" y="383309"/>
                  <a:pt x="95511" y="411612"/>
                  <a:pt x="110836" y="429491"/>
                </a:cubicBezTo>
                <a:cubicBezTo>
                  <a:pt x="127021" y="448373"/>
                  <a:pt x="159019" y="444019"/>
                  <a:pt x="180109" y="457200"/>
                </a:cubicBezTo>
                <a:cubicBezTo>
                  <a:pt x="298718" y="531330"/>
                  <a:pt x="153354" y="475990"/>
                  <a:pt x="263236" y="512618"/>
                </a:cubicBezTo>
                <a:cubicBezTo>
                  <a:pt x="337127" y="623455"/>
                  <a:pt x="240145" y="489527"/>
                  <a:pt x="332509" y="581891"/>
                </a:cubicBezTo>
                <a:cubicBezTo>
                  <a:pt x="348837" y="598219"/>
                  <a:pt x="356814" y="621968"/>
                  <a:pt x="374072" y="637309"/>
                </a:cubicBezTo>
                <a:cubicBezTo>
                  <a:pt x="398963" y="659434"/>
                  <a:pt x="457200" y="692727"/>
                  <a:pt x="457200" y="692727"/>
                </a:cubicBezTo>
                <a:cubicBezTo>
                  <a:pt x="471054" y="711200"/>
                  <a:pt x="483736" y="730613"/>
                  <a:pt x="498763" y="748145"/>
                </a:cubicBezTo>
                <a:cubicBezTo>
                  <a:pt x="521745" y="774957"/>
                  <a:pt x="549822" y="801383"/>
                  <a:pt x="581891" y="817418"/>
                </a:cubicBezTo>
                <a:cubicBezTo>
                  <a:pt x="594953" y="823949"/>
                  <a:pt x="609600" y="826655"/>
                  <a:pt x="623454" y="831273"/>
                </a:cubicBezTo>
                <a:cubicBezTo>
                  <a:pt x="733900" y="941718"/>
                  <a:pt x="676084" y="917165"/>
                  <a:pt x="775854" y="942109"/>
                </a:cubicBezTo>
                <a:cubicBezTo>
                  <a:pt x="789709" y="951345"/>
                  <a:pt x="802113" y="963259"/>
                  <a:pt x="817418" y="969818"/>
                </a:cubicBezTo>
                <a:cubicBezTo>
                  <a:pt x="953794" y="1028265"/>
                  <a:pt x="789727" y="932224"/>
                  <a:pt x="928254" y="1011382"/>
                </a:cubicBezTo>
                <a:cubicBezTo>
                  <a:pt x="942711" y="1019643"/>
                  <a:pt x="953320" y="1036841"/>
                  <a:pt x="969818" y="1039091"/>
                </a:cubicBezTo>
                <a:cubicBezTo>
                  <a:pt x="1056879" y="1050963"/>
                  <a:pt x="1145309" y="1048327"/>
                  <a:pt x="1233054" y="1052945"/>
                </a:cubicBezTo>
                <a:cubicBezTo>
                  <a:pt x="1330036" y="1043709"/>
                  <a:pt x="1427803" y="1040628"/>
                  <a:pt x="1524000" y="1025236"/>
                </a:cubicBezTo>
                <a:cubicBezTo>
                  <a:pt x="1544394" y="1021973"/>
                  <a:pt x="1559636" y="1003462"/>
                  <a:pt x="1579418" y="997527"/>
                </a:cubicBezTo>
                <a:cubicBezTo>
                  <a:pt x="1784070" y="936132"/>
                  <a:pt x="1565650" y="1020589"/>
                  <a:pt x="1717963" y="969818"/>
                </a:cubicBezTo>
                <a:cubicBezTo>
                  <a:pt x="1854666" y="924250"/>
                  <a:pt x="1719705" y="955616"/>
                  <a:pt x="1856509" y="928254"/>
                </a:cubicBezTo>
                <a:cubicBezTo>
                  <a:pt x="1934173" y="876478"/>
                  <a:pt x="1858399" y="919374"/>
                  <a:pt x="1967345" y="886691"/>
                </a:cubicBezTo>
                <a:cubicBezTo>
                  <a:pt x="1991166" y="879545"/>
                  <a:pt x="2013332" y="867714"/>
                  <a:pt x="2036618" y="858982"/>
                </a:cubicBezTo>
                <a:cubicBezTo>
                  <a:pt x="2050292" y="853854"/>
                  <a:pt x="2065119" y="851658"/>
                  <a:pt x="2078181" y="845127"/>
                </a:cubicBezTo>
                <a:cubicBezTo>
                  <a:pt x="2093074" y="837680"/>
                  <a:pt x="2104440" y="823977"/>
                  <a:pt x="2119745" y="817418"/>
                </a:cubicBezTo>
                <a:cubicBezTo>
                  <a:pt x="2137247" y="809917"/>
                  <a:pt x="2156690" y="808181"/>
                  <a:pt x="2175163" y="803563"/>
                </a:cubicBezTo>
                <a:cubicBezTo>
                  <a:pt x="2189018" y="794327"/>
                  <a:pt x="2201834" y="783300"/>
                  <a:pt x="2216727" y="775854"/>
                </a:cubicBezTo>
                <a:cubicBezTo>
                  <a:pt x="2229789" y="769323"/>
                  <a:pt x="2245611" y="769246"/>
                  <a:pt x="2258291" y="762000"/>
                </a:cubicBezTo>
                <a:cubicBezTo>
                  <a:pt x="2302215" y="736901"/>
                  <a:pt x="2312390" y="714168"/>
                  <a:pt x="2355272" y="692727"/>
                </a:cubicBezTo>
                <a:cubicBezTo>
                  <a:pt x="2368334" y="686196"/>
                  <a:pt x="2382981" y="683491"/>
                  <a:pt x="2396836" y="678873"/>
                </a:cubicBezTo>
                <a:cubicBezTo>
                  <a:pt x="2406072" y="669636"/>
                  <a:pt x="2413344" y="657884"/>
                  <a:pt x="2424545" y="651163"/>
                </a:cubicBezTo>
                <a:cubicBezTo>
                  <a:pt x="2437068" y="643649"/>
                  <a:pt x="2454705" y="646432"/>
                  <a:pt x="2466109" y="637309"/>
                </a:cubicBezTo>
                <a:cubicBezTo>
                  <a:pt x="2479111" y="626907"/>
                  <a:pt x="2480816" y="606147"/>
                  <a:pt x="2493818" y="595745"/>
                </a:cubicBezTo>
                <a:cubicBezTo>
                  <a:pt x="2503667" y="587866"/>
                  <a:pt x="2586119" y="569792"/>
                  <a:pt x="2590800" y="568036"/>
                </a:cubicBezTo>
                <a:cubicBezTo>
                  <a:pt x="2610138" y="560784"/>
                  <a:pt x="2627235" y="548463"/>
                  <a:pt x="2646218" y="540327"/>
                </a:cubicBezTo>
                <a:cubicBezTo>
                  <a:pt x="2659641" y="534574"/>
                  <a:pt x="2673927" y="531091"/>
                  <a:pt x="2687781" y="526473"/>
                </a:cubicBezTo>
                <a:cubicBezTo>
                  <a:pt x="2697018" y="512618"/>
                  <a:pt x="2702960" y="495874"/>
                  <a:pt x="2715491" y="484909"/>
                </a:cubicBezTo>
                <a:cubicBezTo>
                  <a:pt x="2781471" y="427177"/>
                  <a:pt x="2785173" y="432852"/>
                  <a:pt x="2854036" y="415636"/>
                </a:cubicBezTo>
                <a:cubicBezTo>
                  <a:pt x="2936773" y="332899"/>
                  <a:pt x="2891628" y="354283"/>
                  <a:pt x="2978727" y="332509"/>
                </a:cubicBezTo>
                <a:cubicBezTo>
                  <a:pt x="2987963" y="318654"/>
                  <a:pt x="2995374" y="303390"/>
                  <a:pt x="3006436" y="290945"/>
                </a:cubicBezTo>
                <a:cubicBezTo>
                  <a:pt x="3032470" y="261657"/>
                  <a:pt x="3067826" y="240423"/>
                  <a:pt x="3089563" y="207818"/>
                </a:cubicBezTo>
                <a:cubicBezTo>
                  <a:pt x="3157083" y="106537"/>
                  <a:pt x="3074656" y="233902"/>
                  <a:pt x="3144981" y="110836"/>
                </a:cubicBezTo>
                <a:cubicBezTo>
                  <a:pt x="3153242" y="96379"/>
                  <a:pt x="3163454" y="83127"/>
                  <a:pt x="3172691" y="69273"/>
                </a:cubicBezTo>
                <a:cubicBezTo>
                  <a:pt x="3154218" y="64655"/>
                  <a:pt x="3136219" y="53523"/>
                  <a:pt x="3117272" y="55418"/>
                </a:cubicBezTo>
                <a:cubicBezTo>
                  <a:pt x="3088209" y="58324"/>
                  <a:pt x="3034145" y="83127"/>
                  <a:pt x="3034145" y="83127"/>
                </a:cubicBezTo>
                <a:cubicBezTo>
                  <a:pt x="3048000" y="73891"/>
                  <a:pt x="3065307" y="68420"/>
                  <a:pt x="3075709" y="55418"/>
                </a:cubicBezTo>
                <a:cubicBezTo>
                  <a:pt x="3084832" y="44014"/>
                  <a:pt x="3078159" y="22977"/>
                  <a:pt x="3089563" y="13854"/>
                </a:cubicBezTo>
                <a:cubicBezTo>
                  <a:pt x="3104432" y="1959"/>
                  <a:pt x="3126508" y="4618"/>
                  <a:pt x="3144981" y="0"/>
                </a:cubicBezTo>
                <a:lnTo>
                  <a:pt x="3228109" y="13854"/>
                </a:lnTo>
                <a:cubicBezTo>
                  <a:pt x="3255037" y="67711"/>
                  <a:pt x="3250478" y="134354"/>
                  <a:pt x="3241963" y="193963"/>
                </a:cubicBezTo>
                <a:cubicBezTo>
                  <a:pt x="3239898" y="208420"/>
                  <a:pt x="3200400" y="207818"/>
                  <a:pt x="3200400" y="207818"/>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1" name="Freeform 20"/>
          <p:cNvSpPr/>
          <p:nvPr/>
        </p:nvSpPr>
        <p:spPr>
          <a:xfrm>
            <a:off x="3130550" y="1908175"/>
            <a:ext cx="3519488" cy="1004888"/>
          </a:xfrm>
          <a:custGeom>
            <a:avLst/>
            <a:gdLst>
              <a:gd name="connsiteX0" fmla="*/ 0 w 3519055"/>
              <a:gd name="connsiteY0" fmla="*/ 931577 h 1003801"/>
              <a:gd name="connsiteX1" fmla="*/ 27709 w 3519055"/>
              <a:gd name="connsiteY1" fmla="*/ 848450 h 1003801"/>
              <a:gd name="connsiteX2" fmla="*/ 124691 w 3519055"/>
              <a:gd name="connsiteY2" fmla="*/ 765322 h 1003801"/>
              <a:gd name="connsiteX3" fmla="*/ 166255 w 3519055"/>
              <a:gd name="connsiteY3" fmla="*/ 723759 h 1003801"/>
              <a:gd name="connsiteX4" fmla="*/ 263237 w 3519055"/>
              <a:gd name="connsiteY4" fmla="*/ 668340 h 1003801"/>
              <a:gd name="connsiteX5" fmla="*/ 374073 w 3519055"/>
              <a:gd name="connsiteY5" fmla="*/ 571359 h 1003801"/>
              <a:gd name="connsiteX6" fmla="*/ 415637 w 3519055"/>
              <a:gd name="connsiteY6" fmla="*/ 543650 h 1003801"/>
              <a:gd name="connsiteX7" fmla="*/ 484909 w 3519055"/>
              <a:gd name="connsiteY7" fmla="*/ 488231 h 1003801"/>
              <a:gd name="connsiteX8" fmla="*/ 568037 w 3519055"/>
              <a:gd name="connsiteY8" fmla="*/ 432813 h 1003801"/>
              <a:gd name="connsiteX9" fmla="*/ 651164 w 3519055"/>
              <a:gd name="connsiteY9" fmla="*/ 377395 h 1003801"/>
              <a:gd name="connsiteX10" fmla="*/ 748146 w 3519055"/>
              <a:gd name="connsiteY10" fmla="*/ 335831 h 1003801"/>
              <a:gd name="connsiteX11" fmla="*/ 817418 w 3519055"/>
              <a:gd name="connsiteY11" fmla="*/ 308122 h 1003801"/>
              <a:gd name="connsiteX12" fmla="*/ 845128 w 3519055"/>
              <a:gd name="connsiteY12" fmla="*/ 280413 h 1003801"/>
              <a:gd name="connsiteX13" fmla="*/ 1066800 w 3519055"/>
              <a:gd name="connsiteY13" fmla="*/ 183431 h 1003801"/>
              <a:gd name="connsiteX14" fmla="*/ 1136073 w 3519055"/>
              <a:gd name="connsiteY14" fmla="*/ 155722 h 1003801"/>
              <a:gd name="connsiteX15" fmla="*/ 1316182 w 3519055"/>
              <a:gd name="connsiteY15" fmla="*/ 72595 h 1003801"/>
              <a:gd name="connsiteX16" fmla="*/ 1565564 w 3519055"/>
              <a:gd name="connsiteY16" fmla="*/ 58740 h 1003801"/>
              <a:gd name="connsiteX17" fmla="*/ 1953491 w 3519055"/>
              <a:gd name="connsiteY17" fmla="*/ 3322 h 1003801"/>
              <a:gd name="connsiteX18" fmla="*/ 2396837 w 3519055"/>
              <a:gd name="connsiteY18" fmla="*/ 31031 h 1003801"/>
              <a:gd name="connsiteX19" fmla="*/ 2576946 w 3519055"/>
              <a:gd name="connsiteY19" fmla="*/ 72595 h 1003801"/>
              <a:gd name="connsiteX20" fmla="*/ 2618509 w 3519055"/>
              <a:gd name="connsiteY20" fmla="*/ 100304 h 1003801"/>
              <a:gd name="connsiteX21" fmla="*/ 2715491 w 3519055"/>
              <a:gd name="connsiteY21" fmla="*/ 114159 h 1003801"/>
              <a:gd name="connsiteX22" fmla="*/ 2770909 w 3519055"/>
              <a:gd name="connsiteY22" fmla="*/ 141868 h 1003801"/>
              <a:gd name="connsiteX23" fmla="*/ 2826328 w 3519055"/>
              <a:gd name="connsiteY23" fmla="*/ 211140 h 1003801"/>
              <a:gd name="connsiteX24" fmla="*/ 2881746 w 3519055"/>
              <a:gd name="connsiteY24" fmla="*/ 224995 h 1003801"/>
              <a:gd name="connsiteX25" fmla="*/ 2951018 w 3519055"/>
              <a:gd name="connsiteY25" fmla="*/ 335831 h 1003801"/>
              <a:gd name="connsiteX26" fmla="*/ 3006437 w 3519055"/>
              <a:gd name="connsiteY26" fmla="*/ 363540 h 1003801"/>
              <a:gd name="connsiteX27" fmla="*/ 3034146 w 3519055"/>
              <a:gd name="connsiteY27" fmla="*/ 391250 h 1003801"/>
              <a:gd name="connsiteX28" fmla="*/ 3075709 w 3519055"/>
              <a:gd name="connsiteY28" fmla="*/ 405104 h 1003801"/>
              <a:gd name="connsiteX29" fmla="*/ 3089564 w 3519055"/>
              <a:gd name="connsiteY29" fmla="*/ 446668 h 1003801"/>
              <a:gd name="connsiteX30" fmla="*/ 3214255 w 3519055"/>
              <a:gd name="connsiteY30" fmla="*/ 543650 h 1003801"/>
              <a:gd name="connsiteX31" fmla="*/ 3269673 w 3519055"/>
              <a:gd name="connsiteY31" fmla="*/ 626777 h 1003801"/>
              <a:gd name="connsiteX32" fmla="*/ 3283528 w 3519055"/>
              <a:gd name="connsiteY32" fmla="*/ 668340 h 1003801"/>
              <a:gd name="connsiteX33" fmla="*/ 3311237 w 3519055"/>
              <a:gd name="connsiteY33" fmla="*/ 696050 h 1003801"/>
              <a:gd name="connsiteX34" fmla="*/ 3380509 w 3519055"/>
              <a:gd name="connsiteY34" fmla="*/ 793031 h 1003801"/>
              <a:gd name="connsiteX35" fmla="*/ 3449782 w 3519055"/>
              <a:gd name="connsiteY35" fmla="*/ 890013 h 1003801"/>
              <a:gd name="connsiteX36" fmla="*/ 3477491 w 3519055"/>
              <a:gd name="connsiteY36" fmla="*/ 793031 h 1003801"/>
              <a:gd name="connsiteX37" fmla="*/ 3491346 w 3519055"/>
              <a:gd name="connsiteY37" fmla="*/ 723759 h 1003801"/>
              <a:gd name="connsiteX38" fmla="*/ 3519055 w 3519055"/>
              <a:gd name="connsiteY38" fmla="*/ 668340 h 1003801"/>
              <a:gd name="connsiteX39" fmla="*/ 3491346 w 3519055"/>
              <a:gd name="connsiteY39" fmla="*/ 626777 h 1003801"/>
              <a:gd name="connsiteX40" fmla="*/ 3463637 w 3519055"/>
              <a:gd name="connsiteY40" fmla="*/ 723759 h 1003801"/>
              <a:gd name="connsiteX41" fmla="*/ 3422073 w 3519055"/>
              <a:gd name="connsiteY41" fmla="*/ 862304 h 1003801"/>
              <a:gd name="connsiteX42" fmla="*/ 3408218 w 3519055"/>
              <a:gd name="connsiteY42" fmla="*/ 986995 h 1003801"/>
              <a:gd name="connsiteX43" fmla="*/ 3352800 w 3519055"/>
              <a:gd name="connsiteY43" fmla="*/ 959286 h 1003801"/>
              <a:gd name="connsiteX44" fmla="*/ 3311237 w 3519055"/>
              <a:gd name="connsiteY44" fmla="*/ 945431 h 1003801"/>
              <a:gd name="connsiteX45" fmla="*/ 3214255 w 3519055"/>
              <a:gd name="connsiteY45" fmla="*/ 903868 h 1003801"/>
              <a:gd name="connsiteX46" fmla="*/ 3131128 w 3519055"/>
              <a:gd name="connsiteY46" fmla="*/ 917722 h 1003801"/>
              <a:gd name="connsiteX47" fmla="*/ 3172691 w 3519055"/>
              <a:gd name="connsiteY47" fmla="*/ 931577 h 100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519055" h="1003801">
                <a:moveTo>
                  <a:pt x="0" y="931577"/>
                </a:moveTo>
                <a:cubicBezTo>
                  <a:pt x="9236" y="903868"/>
                  <a:pt x="13524" y="873982"/>
                  <a:pt x="27709" y="848450"/>
                </a:cubicBezTo>
                <a:cubicBezTo>
                  <a:pt x="43335" y="820323"/>
                  <a:pt x="103409" y="783564"/>
                  <a:pt x="124691" y="765322"/>
                </a:cubicBezTo>
                <a:cubicBezTo>
                  <a:pt x="139567" y="752571"/>
                  <a:pt x="151203" y="736302"/>
                  <a:pt x="166255" y="723759"/>
                </a:cubicBezTo>
                <a:cubicBezTo>
                  <a:pt x="212017" y="685624"/>
                  <a:pt x="209033" y="702218"/>
                  <a:pt x="263237" y="668340"/>
                </a:cubicBezTo>
                <a:cubicBezTo>
                  <a:pt x="337489" y="621933"/>
                  <a:pt x="304665" y="630851"/>
                  <a:pt x="374073" y="571359"/>
                </a:cubicBezTo>
                <a:cubicBezTo>
                  <a:pt x="386716" y="560523"/>
                  <a:pt x="401782" y="552886"/>
                  <a:pt x="415637" y="543650"/>
                </a:cubicBezTo>
                <a:cubicBezTo>
                  <a:pt x="440849" y="468011"/>
                  <a:pt x="408365" y="526503"/>
                  <a:pt x="484909" y="488231"/>
                </a:cubicBezTo>
                <a:cubicBezTo>
                  <a:pt x="514696" y="473338"/>
                  <a:pt x="540328" y="451286"/>
                  <a:pt x="568037" y="432813"/>
                </a:cubicBezTo>
                <a:cubicBezTo>
                  <a:pt x="595746" y="414340"/>
                  <a:pt x="619571" y="387926"/>
                  <a:pt x="651164" y="377395"/>
                </a:cubicBezTo>
                <a:cubicBezTo>
                  <a:pt x="736534" y="348938"/>
                  <a:pt x="645425" y="381485"/>
                  <a:pt x="748146" y="335831"/>
                </a:cubicBezTo>
                <a:cubicBezTo>
                  <a:pt x="770872" y="325731"/>
                  <a:pt x="794327" y="317358"/>
                  <a:pt x="817418" y="308122"/>
                </a:cubicBezTo>
                <a:cubicBezTo>
                  <a:pt x="826655" y="298886"/>
                  <a:pt x="834051" y="287336"/>
                  <a:pt x="845128" y="280413"/>
                </a:cubicBezTo>
                <a:cubicBezTo>
                  <a:pt x="901842" y="244967"/>
                  <a:pt x="1013327" y="204821"/>
                  <a:pt x="1066800" y="183431"/>
                </a:cubicBezTo>
                <a:cubicBezTo>
                  <a:pt x="1089891" y="174195"/>
                  <a:pt x="1113829" y="166844"/>
                  <a:pt x="1136073" y="155722"/>
                </a:cubicBezTo>
                <a:cubicBezTo>
                  <a:pt x="1138769" y="154374"/>
                  <a:pt x="1287059" y="76394"/>
                  <a:pt x="1316182" y="72595"/>
                </a:cubicBezTo>
                <a:cubicBezTo>
                  <a:pt x="1398738" y="61827"/>
                  <a:pt x="1482437" y="63358"/>
                  <a:pt x="1565564" y="58740"/>
                </a:cubicBezTo>
                <a:cubicBezTo>
                  <a:pt x="1685713" y="36895"/>
                  <a:pt x="1835136" y="6436"/>
                  <a:pt x="1953491" y="3322"/>
                </a:cubicBezTo>
                <a:cubicBezTo>
                  <a:pt x="2079741" y="0"/>
                  <a:pt x="2261039" y="18686"/>
                  <a:pt x="2396837" y="31031"/>
                </a:cubicBezTo>
                <a:cubicBezTo>
                  <a:pt x="2493712" y="95615"/>
                  <a:pt x="2375298" y="26060"/>
                  <a:pt x="2576946" y="72595"/>
                </a:cubicBezTo>
                <a:cubicBezTo>
                  <a:pt x="2593170" y="76339"/>
                  <a:pt x="2602560" y="95519"/>
                  <a:pt x="2618509" y="100304"/>
                </a:cubicBezTo>
                <a:cubicBezTo>
                  <a:pt x="2649787" y="109688"/>
                  <a:pt x="2683164" y="109541"/>
                  <a:pt x="2715491" y="114159"/>
                </a:cubicBezTo>
                <a:cubicBezTo>
                  <a:pt x="2733964" y="123395"/>
                  <a:pt x="2755043" y="128646"/>
                  <a:pt x="2770909" y="141868"/>
                </a:cubicBezTo>
                <a:cubicBezTo>
                  <a:pt x="2800280" y="166344"/>
                  <a:pt x="2791224" y="193588"/>
                  <a:pt x="2826328" y="211140"/>
                </a:cubicBezTo>
                <a:cubicBezTo>
                  <a:pt x="2843359" y="219655"/>
                  <a:pt x="2863273" y="220377"/>
                  <a:pt x="2881746" y="224995"/>
                </a:cubicBezTo>
                <a:cubicBezTo>
                  <a:pt x="2899326" y="277738"/>
                  <a:pt x="2897866" y="289323"/>
                  <a:pt x="2951018" y="335831"/>
                </a:cubicBezTo>
                <a:cubicBezTo>
                  <a:pt x="2966561" y="349431"/>
                  <a:pt x="2987964" y="354304"/>
                  <a:pt x="3006437" y="363540"/>
                </a:cubicBezTo>
                <a:cubicBezTo>
                  <a:pt x="3015673" y="372777"/>
                  <a:pt x="3022945" y="384529"/>
                  <a:pt x="3034146" y="391250"/>
                </a:cubicBezTo>
                <a:cubicBezTo>
                  <a:pt x="3046669" y="398764"/>
                  <a:pt x="3065383" y="394778"/>
                  <a:pt x="3075709" y="405104"/>
                </a:cubicBezTo>
                <a:cubicBezTo>
                  <a:pt x="3086036" y="415431"/>
                  <a:pt x="3080598" y="435140"/>
                  <a:pt x="3089564" y="446668"/>
                </a:cubicBezTo>
                <a:cubicBezTo>
                  <a:pt x="3154981" y="530776"/>
                  <a:pt x="3145964" y="520886"/>
                  <a:pt x="3214255" y="543650"/>
                </a:cubicBezTo>
                <a:cubicBezTo>
                  <a:pt x="3232728" y="571359"/>
                  <a:pt x="3259142" y="595184"/>
                  <a:pt x="3269673" y="626777"/>
                </a:cubicBezTo>
                <a:cubicBezTo>
                  <a:pt x="3274291" y="640631"/>
                  <a:pt x="3276014" y="655817"/>
                  <a:pt x="3283528" y="668340"/>
                </a:cubicBezTo>
                <a:cubicBezTo>
                  <a:pt x="3290249" y="679541"/>
                  <a:pt x="3303991" y="685181"/>
                  <a:pt x="3311237" y="696050"/>
                </a:cubicBezTo>
                <a:cubicBezTo>
                  <a:pt x="3384177" y="805461"/>
                  <a:pt x="3289745" y="702267"/>
                  <a:pt x="3380509" y="793031"/>
                </a:cubicBezTo>
                <a:cubicBezTo>
                  <a:pt x="3412836" y="890014"/>
                  <a:pt x="3380509" y="866923"/>
                  <a:pt x="3449782" y="890013"/>
                </a:cubicBezTo>
                <a:cubicBezTo>
                  <a:pt x="3459018" y="857686"/>
                  <a:pt x="3469337" y="825648"/>
                  <a:pt x="3477491" y="793031"/>
                </a:cubicBezTo>
                <a:cubicBezTo>
                  <a:pt x="3483202" y="770186"/>
                  <a:pt x="3483899" y="746099"/>
                  <a:pt x="3491346" y="723759"/>
                </a:cubicBezTo>
                <a:cubicBezTo>
                  <a:pt x="3497877" y="704166"/>
                  <a:pt x="3509819" y="686813"/>
                  <a:pt x="3519055" y="668340"/>
                </a:cubicBezTo>
                <a:cubicBezTo>
                  <a:pt x="3509819" y="654486"/>
                  <a:pt x="3503120" y="615003"/>
                  <a:pt x="3491346" y="626777"/>
                </a:cubicBezTo>
                <a:cubicBezTo>
                  <a:pt x="3467573" y="650551"/>
                  <a:pt x="3471197" y="690999"/>
                  <a:pt x="3463637" y="723759"/>
                </a:cubicBezTo>
                <a:cubicBezTo>
                  <a:pt x="3434066" y="851899"/>
                  <a:pt x="3471403" y="763644"/>
                  <a:pt x="3422073" y="862304"/>
                </a:cubicBezTo>
                <a:cubicBezTo>
                  <a:pt x="3417455" y="903868"/>
                  <a:pt x="3432525" y="952965"/>
                  <a:pt x="3408218" y="986995"/>
                </a:cubicBezTo>
                <a:cubicBezTo>
                  <a:pt x="3396214" y="1003801"/>
                  <a:pt x="3371783" y="967422"/>
                  <a:pt x="3352800" y="959286"/>
                </a:cubicBezTo>
                <a:cubicBezTo>
                  <a:pt x="3339377" y="953533"/>
                  <a:pt x="3324299" y="951962"/>
                  <a:pt x="3311237" y="945431"/>
                </a:cubicBezTo>
                <a:cubicBezTo>
                  <a:pt x="3215564" y="897594"/>
                  <a:pt x="3329585" y="932700"/>
                  <a:pt x="3214255" y="903868"/>
                </a:cubicBezTo>
                <a:cubicBezTo>
                  <a:pt x="3186546" y="908486"/>
                  <a:pt x="3154501" y="902140"/>
                  <a:pt x="3131128" y="917722"/>
                </a:cubicBezTo>
                <a:cubicBezTo>
                  <a:pt x="3118977" y="925823"/>
                  <a:pt x="3172691" y="931577"/>
                  <a:pt x="3172691" y="931577"/>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2" name="Freeform 21"/>
          <p:cNvSpPr/>
          <p:nvPr/>
        </p:nvSpPr>
        <p:spPr>
          <a:xfrm>
            <a:off x="3490913" y="3713163"/>
            <a:ext cx="3144837" cy="1114425"/>
          </a:xfrm>
          <a:custGeom>
            <a:avLst/>
            <a:gdLst>
              <a:gd name="connsiteX0" fmla="*/ 0 w 3144982"/>
              <a:gd name="connsiteY0" fmla="*/ 0 h 1115101"/>
              <a:gd name="connsiteX1" fmla="*/ 110837 w 3144982"/>
              <a:gd name="connsiteY1" fmla="*/ 138546 h 1115101"/>
              <a:gd name="connsiteX2" fmla="*/ 221673 w 3144982"/>
              <a:gd name="connsiteY2" fmla="*/ 249382 h 1115101"/>
              <a:gd name="connsiteX3" fmla="*/ 277091 w 3144982"/>
              <a:gd name="connsiteY3" fmla="*/ 304800 h 1115101"/>
              <a:gd name="connsiteX4" fmla="*/ 374073 w 3144982"/>
              <a:gd name="connsiteY4" fmla="*/ 415637 h 1115101"/>
              <a:gd name="connsiteX5" fmla="*/ 457200 w 3144982"/>
              <a:gd name="connsiteY5" fmla="*/ 443346 h 1115101"/>
              <a:gd name="connsiteX6" fmla="*/ 540328 w 3144982"/>
              <a:gd name="connsiteY6" fmla="*/ 484909 h 1115101"/>
              <a:gd name="connsiteX7" fmla="*/ 623455 w 3144982"/>
              <a:gd name="connsiteY7" fmla="*/ 554182 h 1115101"/>
              <a:gd name="connsiteX8" fmla="*/ 678873 w 3144982"/>
              <a:gd name="connsiteY8" fmla="*/ 595746 h 1115101"/>
              <a:gd name="connsiteX9" fmla="*/ 789710 w 3144982"/>
              <a:gd name="connsiteY9" fmla="*/ 609600 h 1115101"/>
              <a:gd name="connsiteX10" fmla="*/ 845128 w 3144982"/>
              <a:gd name="connsiteY10" fmla="*/ 651164 h 1115101"/>
              <a:gd name="connsiteX11" fmla="*/ 928255 w 3144982"/>
              <a:gd name="connsiteY11" fmla="*/ 678873 h 1115101"/>
              <a:gd name="connsiteX12" fmla="*/ 1039091 w 3144982"/>
              <a:gd name="connsiteY12" fmla="*/ 720437 h 1115101"/>
              <a:gd name="connsiteX13" fmla="*/ 1080655 w 3144982"/>
              <a:gd name="connsiteY13" fmla="*/ 762000 h 1115101"/>
              <a:gd name="connsiteX14" fmla="*/ 1122219 w 3144982"/>
              <a:gd name="connsiteY14" fmla="*/ 775855 h 1115101"/>
              <a:gd name="connsiteX15" fmla="*/ 1163782 w 3144982"/>
              <a:gd name="connsiteY15" fmla="*/ 803564 h 1115101"/>
              <a:gd name="connsiteX16" fmla="*/ 1219200 w 3144982"/>
              <a:gd name="connsiteY16" fmla="*/ 817418 h 1115101"/>
              <a:gd name="connsiteX17" fmla="*/ 1302328 w 3144982"/>
              <a:gd name="connsiteY17" fmla="*/ 845127 h 1115101"/>
              <a:gd name="connsiteX18" fmla="*/ 1371600 w 3144982"/>
              <a:gd name="connsiteY18" fmla="*/ 872837 h 1115101"/>
              <a:gd name="connsiteX19" fmla="*/ 1427019 w 3144982"/>
              <a:gd name="connsiteY19" fmla="*/ 900546 h 1115101"/>
              <a:gd name="connsiteX20" fmla="*/ 1593273 w 3144982"/>
              <a:gd name="connsiteY20" fmla="*/ 942109 h 1115101"/>
              <a:gd name="connsiteX21" fmla="*/ 1648691 w 3144982"/>
              <a:gd name="connsiteY21" fmla="*/ 955964 h 1115101"/>
              <a:gd name="connsiteX22" fmla="*/ 1690255 w 3144982"/>
              <a:gd name="connsiteY22" fmla="*/ 983673 h 1115101"/>
              <a:gd name="connsiteX23" fmla="*/ 1731819 w 3144982"/>
              <a:gd name="connsiteY23" fmla="*/ 997527 h 1115101"/>
              <a:gd name="connsiteX24" fmla="*/ 1953491 w 3144982"/>
              <a:gd name="connsiteY24" fmla="*/ 1039091 h 1115101"/>
              <a:gd name="connsiteX25" fmla="*/ 2036619 w 3144982"/>
              <a:gd name="connsiteY25" fmla="*/ 1066800 h 1115101"/>
              <a:gd name="connsiteX26" fmla="*/ 2147455 w 3144982"/>
              <a:gd name="connsiteY26" fmla="*/ 1108364 h 1115101"/>
              <a:gd name="connsiteX27" fmla="*/ 2369128 w 3144982"/>
              <a:gd name="connsiteY27" fmla="*/ 1080655 h 1115101"/>
              <a:gd name="connsiteX28" fmla="*/ 2410691 w 3144982"/>
              <a:gd name="connsiteY28" fmla="*/ 1066800 h 1115101"/>
              <a:gd name="connsiteX29" fmla="*/ 2535382 w 3144982"/>
              <a:gd name="connsiteY29" fmla="*/ 969818 h 1115101"/>
              <a:gd name="connsiteX30" fmla="*/ 2618510 w 3144982"/>
              <a:gd name="connsiteY30" fmla="*/ 900546 h 1115101"/>
              <a:gd name="connsiteX31" fmla="*/ 2660073 w 3144982"/>
              <a:gd name="connsiteY31" fmla="*/ 886691 h 1115101"/>
              <a:gd name="connsiteX32" fmla="*/ 2673928 w 3144982"/>
              <a:gd name="connsiteY32" fmla="*/ 845127 h 1115101"/>
              <a:gd name="connsiteX33" fmla="*/ 2715491 w 3144982"/>
              <a:gd name="connsiteY33" fmla="*/ 831273 h 1115101"/>
              <a:gd name="connsiteX34" fmla="*/ 2757055 w 3144982"/>
              <a:gd name="connsiteY34" fmla="*/ 803564 h 1115101"/>
              <a:gd name="connsiteX35" fmla="*/ 2895600 w 3144982"/>
              <a:gd name="connsiteY35" fmla="*/ 706582 h 1115101"/>
              <a:gd name="connsiteX36" fmla="*/ 2937164 w 3144982"/>
              <a:gd name="connsiteY36" fmla="*/ 678873 h 1115101"/>
              <a:gd name="connsiteX37" fmla="*/ 3034146 w 3144982"/>
              <a:gd name="connsiteY37" fmla="*/ 595746 h 1115101"/>
              <a:gd name="connsiteX38" fmla="*/ 3048000 w 3144982"/>
              <a:gd name="connsiteY38" fmla="*/ 554182 h 1115101"/>
              <a:gd name="connsiteX39" fmla="*/ 3048000 w 3144982"/>
              <a:gd name="connsiteY39" fmla="*/ 512618 h 1115101"/>
              <a:gd name="connsiteX40" fmla="*/ 2992582 w 3144982"/>
              <a:gd name="connsiteY40" fmla="*/ 540327 h 1115101"/>
              <a:gd name="connsiteX41" fmla="*/ 2951019 w 3144982"/>
              <a:gd name="connsiteY41" fmla="*/ 568037 h 1115101"/>
              <a:gd name="connsiteX42" fmla="*/ 2909455 w 3144982"/>
              <a:gd name="connsiteY42" fmla="*/ 581891 h 1115101"/>
              <a:gd name="connsiteX43" fmla="*/ 2867891 w 3144982"/>
              <a:gd name="connsiteY43" fmla="*/ 609600 h 1115101"/>
              <a:gd name="connsiteX44" fmla="*/ 2867891 w 3144982"/>
              <a:gd name="connsiteY44" fmla="*/ 637309 h 1115101"/>
              <a:gd name="connsiteX45" fmla="*/ 2978728 w 3144982"/>
              <a:gd name="connsiteY45" fmla="*/ 581891 h 1115101"/>
              <a:gd name="connsiteX46" fmla="*/ 3061855 w 3144982"/>
              <a:gd name="connsiteY46" fmla="*/ 540327 h 1115101"/>
              <a:gd name="connsiteX47" fmla="*/ 3089564 w 3144982"/>
              <a:gd name="connsiteY47" fmla="*/ 498764 h 1115101"/>
              <a:gd name="connsiteX48" fmla="*/ 3131128 w 3144982"/>
              <a:gd name="connsiteY48" fmla="*/ 706582 h 1115101"/>
              <a:gd name="connsiteX49" fmla="*/ 3144982 w 3144982"/>
              <a:gd name="connsiteY49" fmla="*/ 762000 h 1115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144982" h="1115101">
                <a:moveTo>
                  <a:pt x="0" y="0"/>
                </a:moveTo>
                <a:cubicBezTo>
                  <a:pt x="28313" y="84936"/>
                  <a:pt x="3528" y="31237"/>
                  <a:pt x="110837" y="138546"/>
                </a:cubicBezTo>
                <a:lnTo>
                  <a:pt x="221673" y="249382"/>
                </a:lnTo>
                <a:cubicBezTo>
                  <a:pt x="240146" y="267855"/>
                  <a:pt x="262600" y="283063"/>
                  <a:pt x="277091" y="304800"/>
                </a:cubicBezTo>
                <a:cubicBezTo>
                  <a:pt x="305514" y="347435"/>
                  <a:pt x="327150" y="385777"/>
                  <a:pt x="374073" y="415637"/>
                </a:cubicBezTo>
                <a:cubicBezTo>
                  <a:pt x="398715" y="431318"/>
                  <a:pt x="429491" y="434110"/>
                  <a:pt x="457200" y="443346"/>
                </a:cubicBezTo>
                <a:cubicBezTo>
                  <a:pt x="512973" y="499117"/>
                  <a:pt x="450957" y="446608"/>
                  <a:pt x="540328" y="484909"/>
                </a:cubicBezTo>
                <a:cubicBezTo>
                  <a:pt x="581154" y="502406"/>
                  <a:pt x="590169" y="525651"/>
                  <a:pt x="623455" y="554182"/>
                </a:cubicBezTo>
                <a:cubicBezTo>
                  <a:pt x="640987" y="569209"/>
                  <a:pt x="656967" y="588444"/>
                  <a:pt x="678873" y="595746"/>
                </a:cubicBezTo>
                <a:cubicBezTo>
                  <a:pt x="714195" y="607520"/>
                  <a:pt x="752764" y="604982"/>
                  <a:pt x="789710" y="609600"/>
                </a:cubicBezTo>
                <a:cubicBezTo>
                  <a:pt x="808183" y="623455"/>
                  <a:pt x="824475" y="640837"/>
                  <a:pt x="845128" y="651164"/>
                </a:cubicBezTo>
                <a:cubicBezTo>
                  <a:pt x="871252" y="664226"/>
                  <a:pt x="901136" y="668026"/>
                  <a:pt x="928255" y="678873"/>
                </a:cubicBezTo>
                <a:cubicBezTo>
                  <a:pt x="1011087" y="712006"/>
                  <a:pt x="973935" y="698717"/>
                  <a:pt x="1039091" y="720437"/>
                </a:cubicBezTo>
                <a:cubicBezTo>
                  <a:pt x="1052946" y="734291"/>
                  <a:pt x="1064352" y="751132"/>
                  <a:pt x="1080655" y="762000"/>
                </a:cubicBezTo>
                <a:cubicBezTo>
                  <a:pt x="1092806" y="770101"/>
                  <a:pt x="1109157" y="769324"/>
                  <a:pt x="1122219" y="775855"/>
                </a:cubicBezTo>
                <a:cubicBezTo>
                  <a:pt x="1137112" y="783302"/>
                  <a:pt x="1148477" y="797005"/>
                  <a:pt x="1163782" y="803564"/>
                </a:cubicBezTo>
                <a:cubicBezTo>
                  <a:pt x="1181284" y="811065"/>
                  <a:pt x="1200962" y="811947"/>
                  <a:pt x="1219200" y="817418"/>
                </a:cubicBezTo>
                <a:cubicBezTo>
                  <a:pt x="1247176" y="825811"/>
                  <a:pt x="1274878" y="835145"/>
                  <a:pt x="1302328" y="845127"/>
                </a:cubicBezTo>
                <a:cubicBezTo>
                  <a:pt x="1325700" y="853626"/>
                  <a:pt x="1348874" y="862736"/>
                  <a:pt x="1371600" y="872837"/>
                </a:cubicBezTo>
                <a:cubicBezTo>
                  <a:pt x="1390473" y="881225"/>
                  <a:pt x="1407306" y="894386"/>
                  <a:pt x="1427019" y="900546"/>
                </a:cubicBezTo>
                <a:cubicBezTo>
                  <a:pt x="1481542" y="917584"/>
                  <a:pt x="1537855" y="928255"/>
                  <a:pt x="1593273" y="942109"/>
                </a:cubicBezTo>
                <a:lnTo>
                  <a:pt x="1648691" y="955964"/>
                </a:lnTo>
                <a:cubicBezTo>
                  <a:pt x="1662546" y="965200"/>
                  <a:pt x="1675362" y="976227"/>
                  <a:pt x="1690255" y="983673"/>
                </a:cubicBezTo>
                <a:cubicBezTo>
                  <a:pt x="1703317" y="990204"/>
                  <a:pt x="1717651" y="993985"/>
                  <a:pt x="1731819" y="997527"/>
                </a:cubicBezTo>
                <a:cubicBezTo>
                  <a:pt x="1847806" y="1026524"/>
                  <a:pt x="1845484" y="1023662"/>
                  <a:pt x="1953491" y="1039091"/>
                </a:cubicBezTo>
                <a:cubicBezTo>
                  <a:pt x="1981200" y="1048327"/>
                  <a:pt x="2009500" y="1055952"/>
                  <a:pt x="2036619" y="1066800"/>
                </a:cubicBezTo>
                <a:cubicBezTo>
                  <a:pt x="2157373" y="1115101"/>
                  <a:pt x="2027466" y="1078366"/>
                  <a:pt x="2147455" y="1108364"/>
                </a:cubicBezTo>
                <a:cubicBezTo>
                  <a:pt x="2221346" y="1099128"/>
                  <a:pt x="2295573" y="1092269"/>
                  <a:pt x="2369128" y="1080655"/>
                </a:cubicBezTo>
                <a:cubicBezTo>
                  <a:pt x="2383553" y="1078377"/>
                  <a:pt x="2399603" y="1076304"/>
                  <a:pt x="2410691" y="1066800"/>
                </a:cubicBezTo>
                <a:cubicBezTo>
                  <a:pt x="2542619" y="953718"/>
                  <a:pt x="2387375" y="1029021"/>
                  <a:pt x="2535382" y="969818"/>
                </a:cubicBezTo>
                <a:cubicBezTo>
                  <a:pt x="2566024" y="939177"/>
                  <a:pt x="2579932" y="919835"/>
                  <a:pt x="2618510" y="900546"/>
                </a:cubicBezTo>
                <a:cubicBezTo>
                  <a:pt x="2631572" y="894015"/>
                  <a:pt x="2646219" y="891309"/>
                  <a:pt x="2660073" y="886691"/>
                </a:cubicBezTo>
                <a:cubicBezTo>
                  <a:pt x="2664691" y="872836"/>
                  <a:pt x="2663601" y="855454"/>
                  <a:pt x="2673928" y="845127"/>
                </a:cubicBezTo>
                <a:cubicBezTo>
                  <a:pt x="2684254" y="834801"/>
                  <a:pt x="2702429" y="837804"/>
                  <a:pt x="2715491" y="831273"/>
                </a:cubicBezTo>
                <a:cubicBezTo>
                  <a:pt x="2730384" y="823826"/>
                  <a:pt x="2743505" y="813242"/>
                  <a:pt x="2757055" y="803564"/>
                </a:cubicBezTo>
                <a:cubicBezTo>
                  <a:pt x="2900663" y="700987"/>
                  <a:pt x="2704494" y="833985"/>
                  <a:pt x="2895600" y="706582"/>
                </a:cubicBezTo>
                <a:cubicBezTo>
                  <a:pt x="2909455" y="697346"/>
                  <a:pt x="2925390" y="690647"/>
                  <a:pt x="2937164" y="678873"/>
                </a:cubicBezTo>
                <a:cubicBezTo>
                  <a:pt x="2995056" y="620981"/>
                  <a:pt x="2963053" y="649065"/>
                  <a:pt x="3034146" y="595746"/>
                </a:cubicBezTo>
                <a:cubicBezTo>
                  <a:pt x="3038764" y="581891"/>
                  <a:pt x="3037673" y="564509"/>
                  <a:pt x="3048000" y="554182"/>
                </a:cubicBezTo>
                <a:cubicBezTo>
                  <a:pt x="3082416" y="519765"/>
                  <a:pt x="3127876" y="565868"/>
                  <a:pt x="3048000" y="512618"/>
                </a:cubicBezTo>
                <a:cubicBezTo>
                  <a:pt x="3029527" y="521854"/>
                  <a:pt x="3010514" y="530080"/>
                  <a:pt x="2992582" y="540327"/>
                </a:cubicBezTo>
                <a:cubicBezTo>
                  <a:pt x="2978125" y="548588"/>
                  <a:pt x="2965912" y="560590"/>
                  <a:pt x="2951019" y="568037"/>
                </a:cubicBezTo>
                <a:cubicBezTo>
                  <a:pt x="2937957" y="574568"/>
                  <a:pt x="2923310" y="577273"/>
                  <a:pt x="2909455" y="581891"/>
                </a:cubicBezTo>
                <a:cubicBezTo>
                  <a:pt x="2895600" y="591127"/>
                  <a:pt x="2882784" y="602153"/>
                  <a:pt x="2867891" y="609600"/>
                </a:cubicBezTo>
                <a:cubicBezTo>
                  <a:pt x="2823557" y="631767"/>
                  <a:pt x="2801391" y="615143"/>
                  <a:pt x="2867891" y="637309"/>
                </a:cubicBezTo>
                <a:cubicBezTo>
                  <a:pt x="2964190" y="573111"/>
                  <a:pt x="2843151" y="649680"/>
                  <a:pt x="2978728" y="581891"/>
                </a:cubicBezTo>
                <a:cubicBezTo>
                  <a:pt x="3086162" y="528174"/>
                  <a:pt x="2957378" y="575153"/>
                  <a:pt x="3061855" y="540327"/>
                </a:cubicBezTo>
                <a:cubicBezTo>
                  <a:pt x="3071091" y="526473"/>
                  <a:pt x="3076243" y="488773"/>
                  <a:pt x="3089564" y="498764"/>
                </a:cubicBezTo>
                <a:cubicBezTo>
                  <a:pt x="3119666" y="521341"/>
                  <a:pt x="3129555" y="696361"/>
                  <a:pt x="3131128" y="706582"/>
                </a:cubicBezTo>
                <a:cubicBezTo>
                  <a:pt x="3134023" y="725402"/>
                  <a:pt x="3144982" y="762000"/>
                  <a:pt x="3144982" y="76200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3" name="Freeform 22"/>
          <p:cNvSpPr/>
          <p:nvPr/>
        </p:nvSpPr>
        <p:spPr>
          <a:xfrm>
            <a:off x="3325813" y="4225925"/>
            <a:ext cx="3227387" cy="1181100"/>
          </a:xfrm>
          <a:custGeom>
            <a:avLst/>
            <a:gdLst>
              <a:gd name="connsiteX0" fmla="*/ 0 w 3228109"/>
              <a:gd name="connsiteY0" fmla="*/ 0 h 1181728"/>
              <a:gd name="connsiteX1" fmla="*/ 13854 w 3228109"/>
              <a:gd name="connsiteY1" fmla="*/ 55419 h 1181728"/>
              <a:gd name="connsiteX2" fmla="*/ 55418 w 3228109"/>
              <a:gd name="connsiteY2" fmla="*/ 96982 h 1181728"/>
              <a:gd name="connsiteX3" fmla="*/ 83127 w 3228109"/>
              <a:gd name="connsiteY3" fmla="*/ 138546 h 1181728"/>
              <a:gd name="connsiteX4" fmla="*/ 193964 w 3228109"/>
              <a:gd name="connsiteY4" fmla="*/ 346364 h 1181728"/>
              <a:gd name="connsiteX5" fmla="*/ 249382 w 3228109"/>
              <a:gd name="connsiteY5" fmla="*/ 387928 h 1181728"/>
              <a:gd name="connsiteX6" fmla="*/ 304800 w 3228109"/>
              <a:gd name="connsiteY6" fmla="*/ 457200 h 1181728"/>
              <a:gd name="connsiteX7" fmla="*/ 332509 w 3228109"/>
              <a:gd name="connsiteY7" fmla="*/ 498764 h 1181728"/>
              <a:gd name="connsiteX8" fmla="*/ 387927 w 3228109"/>
              <a:gd name="connsiteY8" fmla="*/ 526473 h 1181728"/>
              <a:gd name="connsiteX9" fmla="*/ 457200 w 3228109"/>
              <a:gd name="connsiteY9" fmla="*/ 568037 h 1181728"/>
              <a:gd name="connsiteX10" fmla="*/ 512618 w 3228109"/>
              <a:gd name="connsiteY10" fmla="*/ 595746 h 1181728"/>
              <a:gd name="connsiteX11" fmla="*/ 581891 w 3228109"/>
              <a:gd name="connsiteY11" fmla="*/ 637309 h 1181728"/>
              <a:gd name="connsiteX12" fmla="*/ 637309 w 3228109"/>
              <a:gd name="connsiteY12" fmla="*/ 665019 h 1181728"/>
              <a:gd name="connsiteX13" fmla="*/ 748145 w 3228109"/>
              <a:gd name="connsiteY13" fmla="*/ 762000 h 1181728"/>
              <a:gd name="connsiteX14" fmla="*/ 928254 w 3228109"/>
              <a:gd name="connsiteY14" fmla="*/ 886691 h 1181728"/>
              <a:gd name="connsiteX15" fmla="*/ 983673 w 3228109"/>
              <a:gd name="connsiteY15" fmla="*/ 914400 h 1181728"/>
              <a:gd name="connsiteX16" fmla="*/ 1052945 w 3228109"/>
              <a:gd name="connsiteY16" fmla="*/ 928255 h 1181728"/>
              <a:gd name="connsiteX17" fmla="*/ 1205345 w 3228109"/>
              <a:gd name="connsiteY17" fmla="*/ 997528 h 1181728"/>
              <a:gd name="connsiteX18" fmla="*/ 1246909 w 3228109"/>
              <a:gd name="connsiteY18" fmla="*/ 1011382 h 1181728"/>
              <a:gd name="connsiteX19" fmla="*/ 1330036 w 3228109"/>
              <a:gd name="connsiteY19" fmla="*/ 1066800 h 1181728"/>
              <a:gd name="connsiteX20" fmla="*/ 1371600 w 3228109"/>
              <a:gd name="connsiteY20" fmla="*/ 1094509 h 1181728"/>
              <a:gd name="connsiteX21" fmla="*/ 1704109 w 3228109"/>
              <a:gd name="connsiteY21" fmla="*/ 1108364 h 1181728"/>
              <a:gd name="connsiteX22" fmla="*/ 1773382 w 3228109"/>
              <a:gd name="connsiteY22" fmla="*/ 1136073 h 1181728"/>
              <a:gd name="connsiteX23" fmla="*/ 1870364 w 3228109"/>
              <a:gd name="connsiteY23" fmla="*/ 1177637 h 1181728"/>
              <a:gd name="connsiteX24" fmla="*/ 2175164 w 3228109"/>
              <a:gd name="connsiteY24" fmla="*/ 1122219 h 1181728"/>
              <a:gd name="connsiteX25" fmla="*/ 2272145 w 3228109"/>
              <a:gd name="connsiteY25" fmla="*/ 1094509 h 1181728"/>
              <a:gd name="connsiteX26" fmla="*/ 2452254 w 3228109"/>
              <a:gd name="connsiteY26" fmla="*/ 1080655 h 1181728"/>
              <a:gd name="connsiteX27" fmla="*/ 2521527 w 3228109"/>
              <a:gd name="connsiteY27" fmla="*/ 1025237 h 1181728"/>
              <a:gd name="connsiteX28" fmla="*/ 2576945 w 3228109"/>
              <a:gd name="connsiteY28" fmla="*/ 983673 h 1181728"/>
              <a:gd name="connsiteX29" fmla="*/ 2632364 w 3228109"/>
              <a:gd name="connsiteY29" fmla="*/ 969819 h 1181728"/>
              <a:gd name="connsiteX30" fmla="*/ 2673927 w 3228109"/>
              <a:gd name="connsiteY30" fmla="*/ 886691 h 1181728"/>
              <a:gd name="connsiteX31" fmla="*/ 2715491 w 3228109"/>
              <a:gd name="connsiteY31" fmla="*/ 789709 h 1181728"/>
              <a:gd name="connsiteX32" fmla="*/ 2770909 w 3228109"/>
              <a:gd name="connsiteY32" fmla="*/ 734291 h 1181728"/>
              <a:gd name="connsiteX33" fmla="*/ 2798618 w 3228109"/>
              <a:gd name="connsiteY33" fmla="*/ 692728 h 1181728"/>
              <a:gd name="connsiteX34" fmla="*/ 2923309 w 3228109"/>
              <a:gd name="connsiteY34" fmla="*/ 526473 h 1181728"/>
              <a:gd name="connsiteX35" fmla="*/ 2951018 w 3228109"/>
              <a:gd name="connsiteY35" fmla="*/ 471055 h 1181728"/>
              <a:gd name="connsiteX36" fmla="*/ 2992582 w 3228109"/>
              <a:gd name="connsiteY36" fmla="*/ 443346 h 1181728"/>
              <a:gd name="connsiteX37" fmla="*/ 3034145 w 3228109"/>
              <a:gd name="connsiteY37" fmla="*/ 401782 h 1181728"/>
              <a:gd name="connsiteX38" fmla="*/ 3048000 w 3228109"/>
              <a:gd name="connsiteY38" fmla="*/ 360219 h 1181728"/>
              <a:gd name="connsiteX39" fmla="*/ 3006436 w 3228109"/>
              <a:gd name="connsiteY39" fmla="*/ 318655 h 1181728"/>
              <a:gd name="connsiteX40" fmla="*/ 2923309 w 3228109"/>
              <a:gd name="connsiteY40" fmla="*/ 387928 h 1181728"/>
              <a:gd name="connsiteX41" fmla="*/ 2881745 w 3228109"/>
              <a:gd name="connsiteY41" fmla="*/ 401782 h 1181728"/>
              <a:gd name="connsiteX42" fmla="*/ 2909454 w 3228109"/>
              <a:gd name="connsiteY42" fmla="*/ 401782 h 1181728"/>
              <a:gd name="connsiteX43" fmla="*/ 2951018 w 3228109"/>
              <a:gd name="connsiteY43" fmla="*/ 387928 h 1181728"/>
              <a:gd name="connsiteX44" fmla="*/ 2992582 w 3228109"/>
              <a:gd name="connsiteY44" fmla="*/ 332509 h 1181728"/>
              <a:gd name="connsiteX45" fmla="*/ 3075709 w 3228109"/>
              <a:gd name="connsiteY45" fmla="*/ 290946 h 1181728"/>
              <a:gd name="connsiteX46" fmla="*/ 3131127 w 3228109"/>
              <a:gd name="connsiteY46" fmla="*/ 304800 h 1181728"/>
              <a:gd name="connsiteX47" fmla="*/ 3172691 w 3228109"/>
              <a:gd name="connsiteY47" fmla="*/ 429491 h 1181728"/>
              <a:gd name="connsiteX48" fmla="*/ 3200400 w 3228109"/>
              <a:gd name="connsiteY48" fmla="*/ 498764 h 1181728"/>
              <a:gd name="connsiteX49" fmla="*/ 3214254 w 3228109"/>
              <a:gd name="connsiteY49" fmla="*/ 540328 h 1181728"/>
              <a:gd name="connsiteX50" fmla="*/ 3228109 w 3228109"/>
              <a:gd name="connsiteY50" fmla="*/ 526473 h 11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228109" h="1181728">
                <a:moveTo>
                  <a:pt x="0" y="0"/>
                </a:moveTo>
                <a:cubicBezTo>
                  <a:pt x="4618" y="18473"/>
                  <a:pt x="4407" y="38886"/>
                  <a:pt x="13854" y="55419"/>
                </a:cubicBezTo>
                <a:cubicBezTo>
                  <a:pt x="23575" y="72431"/>
                  <a:pt x="42875" y="81930"/>
                  <a:pt x="55418" y="96982"/>
                </a:cubicBezTo>
                <a:cubicBezTo>
                  <a:pt x="66078" y="109774"/>
                  <a:pt x="75680" y="123653"/>
                  <a:pt x="83127" y="138546"/>
                </a:cubicBezTo>
                <a:cubicBezTo>
                  <a:pt x="117440" y="207173"/>
                  <a:pt x="127054" y="296181"/>
                  <a:pt x="193964" y="346364"/>
                </a:cubicBezTo>
                <a:lnTo>
                  <a:pt x="249382" y="387928"/>
                </a:lnTo>
                <a:cubicBezTo>
                  <a:pt x="276353" y="468843"/>
                  <a:pt x="242133" y="394533"/>
                  <a:pt x="304800" y="457200"/>
                </a:cubicBezTo>
                <a:cubicBezTo>
                  <a:pt x="316574" y="468974"/>
                  <a:pt x="319717" y="488104"/>
                  <a:pt x="332509" y="498764"/>
                </a:cubicBezTo>
                <a:cubicBezTo>
                  <a:pt x="348375" y="511986"/>
                  <a:pt x="369873" y="516443"/>
                  <a:pt x="387927" y="526473"/>
                </a:cubicBezTo>
                <a:cubicBezTo>
                  <a:pt x="411467" y="539551"/>
                  <a:pt x="433660" y="554959"/>
                  <a:pt x="457200" y="568037"/>
                </a:cubicBezTo>
                <a:cubicBezTo>
                  <a:pt x="475254" y="578067"/>
                  <a:pt x="494564" y="585716"/>
                  <a:pt x="512618" y="595746"/>
                </a:cubicBezTo>
                <a:cubicBezTo>
                  <a:pt x="536158" y="608823"/>
                  <a:pt x="558351" y="624231"/>
                  <a:pt x="581891" y="637309"/>
                </a:cubicBezTo>
                <a:cubicBezTo>
                  <a:pt x="599945" y="647339"/>
                  <a:pt x="620125" y="653563"/>
                  <a:pt x="637309" y="665019"/>
                </a:cubicBezTo>
                <a:cubicBezTo>
                  <a:pt x="733404" y="729083"/>
                  <a:pt x="678038" y="701908"/>
                  <a:pt x="748145" y="762000"/>
                </a:cubicBezTo>
                <a:cubicBezTo>
                  <a:pt x="783868" y="792619"/>
                  <a:pt x="913410" y="879269"/>
                  <a:pt x="928254" y="886691"/>
                </a:cubicBezTo>
                <a:cubicBezTo>
                  <a:pt x="946727" y="895927"/>
                  <a:pt x="964080" y="907869"/>
                  <a:pt x="983673" y="914400"/>
                </a:cubicBezTo>
                <a:cubicBezTo>
                  <a:pt x="1006013" y="921847"/>
                  <a:pt x="1029854" y="923637"/>
                  <a:pt x="1052945" y="928255"/>
                </a:cubicBezTo>
                <a:cubicBezTo>
                  <a:pt x="1120359" y="961961"/>
                  <a:pt x="1122525" y="964400"/>
                  <a:pt x="1205345" y="997528"/>
                </a:cubicBezTo>
                <a:cubicBezTo>
                  <a:pt x="1218905" y="1002952"/>
                  <a:pt x="1233054" y="1006764"/>
                  <a:pt x="1246909" y="1011382"/>
                </a:cubicBezTo>
                <a:cubicBezTo>
                  <a:pt x="1295611" y="1084436"/>
                  <a:pt x="1246535" y="1031015"/>
                  <a:pt x="1330036" y="1066800"/>
                </a:cubicBezTo>
                <a:cubicBezTo>
                  <a:pt x="1345341" y="1073359"/>
                  <a:pt x="1355051" y="1092670"/>
                  <a:pt x="1371600" y="1094509"/>
                </a:cubicBezTo>
                <a:cubicBezTo>
                  <a:pt x="1481854" y="1106760"/>
                  <a:pt x="1593273" y="1103746"/>
                  <a:pt x="1704109" y="1108364"/>
                </a:cubicBezTo>
                <a:cubicBezTo>
                  <a:pt x="1727200" y="1117600"/>
                  <a:pt x="1750656" y="1125972"/>
                  <a:pt x="1773382" y="1136073"/>
                </a:cubicBezTo>
                <a:cubicBezTo>
                  <a:pt x="1876107" y="1181728"/>
                  <a:pt x="1784992" y="1149179"/>
                  <a:pt x="1870364" y="1177637"/>
                </a:cubicBezTo>
                <a:cubicBezTo>
                  <a:pt x="1971964" y="1159164"/>
                  <a:pt x="2074040" y="1143141"/>
                  <a:pt x="2175164" y="1122219"/>
                </a:cubicBezTo>
                <a:cubicBezTo>
                  <a:pt x="2208087" y="1115407"/>
                  <a:pt x="2238896" y="1099496"/>
                  <a:pt x="2272145" y="1094509"/>
                </a:cubicBezTo>
                <a:cubicBezTo>
                  <a:pt x="2331692" y="1085577"/>
                  <a:pt x="2392218" y="1085273"/>
                  <a:pt x="2452254" y="1080655"/>
                </a:cubicBezTo>
                <a:cubicBezTo>
                  <a:pt x="2498595" y="1034316"/>
                  <a:pt x="2460355" y="1068932"/>
                  <a:pt x="2521527" y="1025237"/>
                </a:cubicBezTo>
                <a:cubicBezTo>
                  <a:pt x="2540317" y="1011816"/>
                  <a:pt x="2556292" y="994000"/>
                  <a:pt x="2576945" y="983673"/>
                </a:cubicBezTo>
                <a:cubicBezTo>
                  <a:pt x="2593976" y="975157"/>
                  <a:pt x="2613891" y="974437"/>
                  <a:pt x="2632364" y="969819"/>
                </a:cubicBezTo>
                <a:cubicBezTo>
                  <a:pt x="2690731" y="794709"/>
                  <a:pt x="2593368" y="1074662"/>
                  <a:pt x="2673927" y="886691"/>
                </a:cubicBezTo>
                <a:cubicBezTo>
                  <a:pt x="2704877" y="814476"/>
                  <a:pt x="2665803" y="847679"/>
                  <a:pt x="2715491" y="789709"/>
                </a:cubicBezTo>
                <a:cubicBezTo>
                  <a:pt x="2732492" y="769874"/>
                  <a:pt x="2753907" y="754126"/>
                  <a:pt x="2770909" y="734291"/>
                </a:cubicBezTo>
                <a:cubicBezTo>
                  <a:pt x="2781745" y="721649"/>
                  <a:pt x="2788627" y="706049"/>
                  <a:pt x="2798618" y="692728"/>
                </a:cubicBezTo>
                <a:cubicBezTo>
                  <a:pt x="2810090" y="677433"/>
                  <a:pt x="2896666" y="573099"/>
                  <a:pt x="2923309" y="526473"/>
                </a:cubicBezTo>
                <a:cubicBezTo>
                  <a:pt x="2933556" y="508541"/>
                  <a:pt x="2937796" y="486921"/>
                  <a:pt x="2951018" y="471055"/>
                </a:cubicBezTo>
                <a:cubicBezTo>
                  <a:pt x="2961678" y="458263"/>
                  <a:pt x="2979790" y="454006"/>
                  <a:pt x="2992582" y="443346"/>
                </a:cubicBezTo>
                <a:cubicBezTo>
                  <a:pt x="3007634" y="430803"/>
                  <a:pt x="3020291" y="415637"/>
                  <a:pt x="3034145" y="401782"/>
                </a:cubicBezTo>
                <a:cubicBezTo>
                  <a:pt x="3038763" y="387928"/>
                  <a:pt x="3040486" y="372742"/>
                  <a:pt x="3048000" y="360219"/>
                </a:cubicBezTo>
                <a:cubicBezTo>
                  <a:pt x="3076518" y="312689"/>
                  <a:pt x="3117077" y="340782"/>
                  <a:pt x="3006436" y="318655"/>
                </a:cubicBezTo>
                <a:cubicBezTo>
                  <a:pt x="2975795" y="349297"/>
                  <a:pt x="2961888" y="368639"/>
                  <a:pt x="2923309" y="387928"/>
                </a:cubicBezTo>
                <a:cubicBezTo>
                  <a:pt x="2910247" y="394459"/>
                  <a:pt x="2895600" y="397164"/>
                  <a:pt x="2881745" y="401782"/>
                </a:cubicBezTo>
                <a:cubicBezTo>
                  <a:pt x="2856170" y="478510"/>
                  <a:pt x="2864977" y="431433"/>
                  <a:pt x="2909454" y="401782"/>
                </a:cubicBezTo>
                <a:cubicBezTo>
                  <a:pt x="2921605" y="393681"/>
                  <a:pt x="2937163" y="392546"/>
                  <a:pt x="2951018" y="387928"/>
                </a:cubicBezTo>
                <a:cubicBezTo>
                  <a:pt x="2964873" y="369455"/>
                  <a:pt x="2976254" y="348837"/>
                  <a:pt x="2992582" y="332509"/>
                </a:cubicBezTo>
                <a:cubicBezTo>
                  <a:pt x="3019440" y="305651"/>
                  <a:pt x="3041903" y="302214"/>
                  <a:pt x="3075709" y="290946"/>
                </a:cubicBezTo>
                <a:cubicBezTo>
                  <a:pt x="3094182" y="295564"/>
                  <a:pt x="3115284" y="294238"/>
                  <a:pt x="3131127" y="304800"/>
                </a:cubicBezTo>
                <a:cubicBezTo>
                  <a:pt x="3170042" y="330743"/>
                  <a:pt x="3163482" y="395725"/>
                  <a:pt x="3172691" y="429491"/>
                </a:cubicBezTo>
                <a:cubicBezTo>
                  <a:pt x="3179235" y="453484"/>
                  <a:pt x="3191668" y="475478"/>
                  <a:pt x="3200400" y="498764"/>
                </a:cubicBezTo>
                <a:cubicBezTo>
                  <a:pt x="3205528" y="512438"/>
                  <a:pt x="3203927" y="530001"/>
                  <a:pt x="3214254" y="540328"/>
                </a:cubicBezTo>
                <a:lnTo>
                  <a:pt x="3228109" y="526473"/>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eaLnBrk="1" hangingPunct="1"/>
            <a:r>
              <a:rPr lang="en-US" smtClean="0"/>
              <a:t>The verb </a:t>
            </a:r>
            <a:r>
              <a:rPr lang="en-US" i="1" smtClean="0"/>
              <a:t>interesar </a:t>
            </a:r>
            <a:r>
              <a:rPr lang="en-US" smtClean="0"/>
              <a:t>(to interest) relies on the indirect object pronouns to help it get its point across.  This is very similar in English:</a:t>
            </a:r>
          </a:p>
          <a:p>
            <a:pPr eaLnBrk="1" hangingPunct="1">
              <a:buFontTx/>
              <a:buChar char="-"/>
            </a:pPr>
            <a:r>
              <a:rPr lang="en-US" smtClean="0"/>
              <a:t>Cars interest me.</a:t>
            </a:r>
          </a:p>
          <a:p>
            <a:pPr eaLnBrk="1" hangingPunct="1">
              <a:buFontTx/>
              <a:buChar char="-"/>
            </a:pPr>
            <a:r>
              <a:rPr lang="en-US" smtClean="0"/>
              <a:t>Biology interests him.</a:t>
            </a:r>
          </a:p>
          <a:p>
            <a:pPr eaLnBrk="1" hangingPunct="1"/>
            <a:r>
              <a:rPr lang="en-US" smtClean="0"/>
              <a:t>Notice that “cars” and “biology” are the subjects in these examples (and notice that the verb agrees with the subject).</a:t>
            </a:r>
          </a:p>
        </p:txBody>
      </p:sp>
      <p:sp>
        <p:nvSpPr>
          <p:cNvPr id="8194" name="Title 1"/>
          <p:cNvSpPr>
            <a:spLocks noGrp="1"/>
          </p:cNvSpPr>
          <p:nvPr>
            <p:ph type="title"/>
          </p:nvPr>
        </p:nvSpPr>
        <p:spPr/>
        <p:txBody>
          <a:bodyPr/>
          <a:lstStyle/>
          <a:p>
            <a:pPr eaLnBrk="1" hangingPunct="1"/>
            <a:r>
              <a:rPr lang="en-US" smtClean="0"/>
              <a:t>Interesar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eaLnBrk="1" hangingPunct="1">
              <a:buFont typeface="Arial" charset="0"/>
              <a:buNone/>
            </a:pPr>
            <a:r>
              <a:rPr lang="en-US" dirty="0" smtClean="0"/>
              <a:t>Look at the same examples in Spanish:</a:t>
            </a:r>
          </a:p>
          <a:p>
            <a:pPr eaLnBrk="1" hangingPunct="1">
              <a:buFontTx/>
              <a:buChar char="-"/>
            </a:pPr>
            <a:r>
              <a:rPr lang="en-US" dirty="0" smtClean="0"/>
              <a:t>Los </a:t>
            </a:r>
            <a:r>
              <a:rPr lang="en-US" dirty="0" err="1" smtClean="0"/>
              <a:t>carros</a:t>
            </a:r>
            <a:r>
              <a:rPr lang="en-US" dirty="0" smtClean="0"/>
              <a:t> me </a:t>
            </a:r>
            <a:r>
              <a:rPr lang="en-US" dirty="0" err="1" smtClean="0"/>
              <a:t>interesan</a:t>
            </a:r>
            <a:r>
              <a:rPr lang="en-US" dirty="0" smtClean="0"/>
              <a:t>. (Cars interest me.)</a:t>
            </a:r>
          </a:p>
          <a:p>
            <a:pPr eaLnBrk="1" hangingPunct="1">
              <a:buFontTx/>
              <a:buChar char="-"/>
            </a:pPr>
            <a:endParaRPr lang="en-US" dirty="0" smtClean="0"/>
          </a:p>
          <a:p>
            <a:pPr eaLnBrk="1" hangingPunct="1">
              <a:buFontTx/>
              <a:buChar char="-"/>
            </a:pPr>
            <a:endParaRPr lang="en-US" dirty="0" smtClean="0"/>
          </a:p>
          <a:p>
            <a:pPr eaLnBrk="1" hangingPunct="1">
              <a:buFontTx/>
              <a:buChar char="-"/>
            </a:pPr>
            <a:endParaRPr lang="en-US" dirty="0" smtClean="0"/>
          </a:p>
          <a:p>
            <a:pPr eaLnBrk="1" hangingPunct="1">
              <a:buNone/>
            </a:pPr>
            <a:r>
              <a:rPr lang="en-US" dirty="0" smtClean="0"/>
              <a:t>La </a:t>
            </a:r>
            <a:r>
              <a:rPr lang="en-US" dirty="0" err="1" smtClean="0"/>
              <a:t>biología</a:t>
            </a:r>
            <a:r>
              <a:rPr lang="en-US" dirty="0" smtClean="0"/>
              <a:t> le </a:t>
            </a:r>
            <a:r>
              <a:rPr lang="en-US" dirty="0" err="1" smtClean="0"/>
              <a:t>interesa</a:t>
            </a:r>
            <a:r>
              <a:rPr lang="en-US" dirty="0" smtClean="0"/>
              <a:t>.  (Biology interests him.)</a:t>
            </a:r>
          </a:p>
        </p:txBody>
      </p:sp>
      <p:sp>
        <p:nvSpPr>
          <p:cNvPr id="9218" name="Title 1"/>
          <p:cNvSpPr>
            <a:spLocks noGrp="1"/>
          </p:cNvSpPr>
          <p:nvPr>
            <p:ph type="title"/>
          </p:nvPr>
        </p:nvSpPr>
        <p:spPr/>
        <p:txBody>
          <a:bodyPr/>
          <a:lstStyle/>
          <a:p>
            <a:pPr eaLnBrk="1" hangingPunct="1"/>
            <a:endParaRPr lang="en-US" smtClean="0"/>
          </a:p>
        </p:txBody>
      </p:sp>
      <p:cxnSp>
        <p:nvCxnSpPr>
          <p:cNvPr id="5" name="Straight Connector 4"/>
          <p:cNvCxnSpPr/>
          <p:nvPr/>
        </p:nvCxnSpPr>
        <p:spPr>
          <a:xfrm>
            <a:off x="1524000" y="274320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276600" y="27432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95400" y="44958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124200" y="44958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1790701" y="30099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1791494" y="37711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6" name="TextBox 17"/>
          <p:cNvSpPr txBox="1">
            <a:spLocks noChangeArrowheads="1"/>
          </p:cNvSpPr>
          <p:nvPr/>
        </p:nvSpPr>
        <p:spPr bwMode="auto">
          <a:xfrm>
            <a:off x="1600200" y="3200400"/>
            <a:ext cx="914400" cy="369888"/>
          </a:xfrm>
          <a:prstGeom prst="rect">
            <a:avLst/>
          </a:prstGeom>
          <a:noFill/>
          <a:ln w="9525">
            <a:noFill/>
            <a:miter lim="800000"/>
            <a:headEnd/>
            <a:tailEnd/>
          </a:ln>
        </p:spPr>
        <p:txBody>
          <a:bodyPr>
            <a:spAutoFit/>
          </a:bodyPr>
          <a:lstStyle/>
          <a:p>
            <a:r>
              <a:rPr lang="en-US">
                <a:latin typeface="Calibri" pitchFamily="34" charset="0"/>
              </a:rPr>
              <a:t>subject</a:t>
            </a:r>
          </a:p>
        </p:txBody>
      </p:sp>
      <p:cxnSp>
        <p:nvCxnSpPr>
          <p:cNvPr id="19" name="Straight Arrow Connector 18"/>
          <p:cNvCxnSpPr/>
          <p:nvPr/>
        </p:nvCxnSpPr>
        <p:spPr>
          <a:xfrm rot="5400000" flipH="1" flipV="1">
            <a:off x="4458494" y="29329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115594" y="38854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9" name="TextBox 21"/>
          <p:cNvSpPr txBox="1">
            <a:spLocks noChangeArrowheads="1"/>
          </p:cNvSpPr>
          <p:nvPr/>
        </p:nvSpPr>
        <p:spPr bwMode="auto">
          <a:xfrm>
            <a:off x="3505200" y="3124200"/>
            <a:ext cx="3657600" cy="646113"/>
          </a:xfrm>
          <a:prstGeom prst="rect">
            <a:avLst/>
          </a:prstGeom>
          <a:noFill/>
          <a:ln w="9525">
            <a:noFill/>
            <a:miter lim="800000"/>
            <a:headEnd/>
            <a:tailEnd/>
          </a:ln>
        </p:spPr>
        <p:txBody>
          <a:bodyPr>
            <a:spAutoFit/>
          </a:bodyPr>
          <a:lstStyle/>
          <a:p>
            <a:r>
              <a:rPr lang="en-US">
                <a:latin typeface="Calibri" pitchFamily="34" charset="0"/>
              </a:rPr>
              <a:t>Notice that the verb agrees with the subject, not the object.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pPr>
              <a:buFont typeface="Arial" charset="0"/>
              <a:buNone/>
            </a:pPr>
            <a:r>
              <a:rPr lang="en-US" smtClean="0"/>
              <a:t>Birds interest us.</a:t>
            </a:r>
          </a:p>
          <a:p>
            <a:pPr>
              <a:buFont typeface="Arial" charset="0"/>
              <a:buNone/>
            </a:pPr>
            <a:r>
              <a:rPr lang="en-US" smtClean="0"/>
              <a:t>Spring break interests them.</a:t>
            </a:r>
          </a:p>
          <a:p>
            <a:pPr>
              <a:buFont typeface="Arial" charset="0"/>
              <a:buNone/>
            </a:pPr>
            <a:r>
              <a:rPr lang="en-US" smtClean="0"/>
              <a:t>Racing interests me.</a:t>
            </a:r>
          </a:p>
          <a:p>
            <a:pPr>
              <a:buFont typeface="Arial" charset="0"/>
              <a:buNone/>
            </a:pPr>
            <a:r>
              <a:rPr lang="en-US" smtClean="0"/>
              <a:t>Los caballos nos interesan.</a:t>
            </a:r>
          </a:p>
          <a:p>
            <a:pPr>
              <a:buFont typeface="Arial" charset="0"/>
              <a:buNone/>
            </a:pPr>
            <a:r>
              <a:rPr lang="en-US" smtClean="0"/>
              <a:t>La escuela me interesa.</a:t>
            </a:r>
          </a:p>
          <a:p>
            <a:pPr>
              <a:buFont typeface="Arial" charset="0"/>
              <a:buNone/>
            </a:pPr>
            <a:r>
              <a:rPr lang="en-US" smtClean="0"/>
              <a:t>Las matemáticas me interesan.</a:t>
            </a:r>
          </a:p>
        </p:txBody>
      </p:sp>
      <p:sp>
        <p:nvSpPr>
          <p:cNvPr id="10242" name="Title 1"/>
          <p:cNvSpPr>
            <a:spLocks noGrp="1"/>
          </p:cNvSpPr>
          <p:nvPr>
            <p:ph type="title"/>
          </p:nvPr>
        </p:nvSpPr>
        <p:spPr/>
        <p:txBody>
          <a:bodyPr/>
          <a:lstStyle/>
          <a:p>
            <a:r>
              <a:rPr lang="en-US" smtClean="0"/>
              <a:t>What is the subject?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buFont typeface="Arial" charset="0"/>
              <a:buNone/>
            </a:pPr>
            <a:r>
              <a:rPr lang="en-US" smtClean="0"/>
              <a:t>Birds interest us.</a:t>
            </a:r>
          </a:p>
          <a:p>
            <a:pPr>
              <a:buFont typeface="Arial" charset="0"/>
              <a:buNone/>
            </a:pPr>
            <a:r>
              <a:rPr lang="en-US" smtClean="0"/>
              <a:t>Spring break interests them.</a:t>
            </a:r>
          </a:p>
          <a:p>
            <a:pPr>
              <a:buFont typeface="Arial" charset="0"/>
              <a:buNone/>
            </a:pPr>
            <a:r>
              <a:rPr lang="en-US" smtClean="0"/>
              <a:t>Racing interests me.</a:t>
            </a:r>
          </a:p>
          <a:p>
            <a:pPr>
              <a:buFont typeface="Arial" charset="0"/>
              <a:buNone/>
            </a:pPr>
            <a:r>
              <a:rPr lang="en-US" smtClean="0"/>
              <a:t>Los caballos nos interesan.</a:t>
            </a:r>
          </a:p>
          <a:p>
            <a:pPr>
              <a:buFont typeface="Arial" charset="0"/>
              <a:buNone/>
            </a:pPr>
            <a:r>
              <a:rPr lang="en-US" smtClean="0"/>
              <a:t>La escuela me interesa.</a:t>
            </a:r>
          </a:p>
          <a:p>
            <a:pPr>
              <a:buFont typeface="Arial" charset="0"/>
              <a:buNone/>
            </a:pPr>
            <a:r>
              <a:rPr lang="en-US" smtClean="0"/>
              <a:t>Las matemáticas me interesan.</a:t>
            </a:r>
          </a:p>
        </p:txBody>
      </p:sp>
      <p:sp>
        <p:nvSpPr>
          <p:cNvPr id="11266" name="Title 1"/>
          <p:cNvSpPr>
            <a:spLocks noGrp="1"/>
          </p:cNvSpPr>
          <p:nvPr>
            <p:ph type="title"/>
          </p:nvPr>
        </p:nvSpPr>
        <p:spPr/>
        <p:txBody>
          <a:bodyPr/>
          <a:lstStyle/>
          <a:p>
            <a:r>
              <a:rPr lang="en-US" smtClean="0"/>
              <a:t>What is the object?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703</TotalTime>
  <Words>515</Words>
  <Application>Microsoft Office PowerPoint</Application>
  <PresentationFormat>On-screen Show (4:3)</PresentationFormat>
  <Paragraphs>85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Indirect Object Pronouns and the verb interesar</vt:lpstr>
      <vt:lpstr>What does a pronoun do?</vt:lpstr>
      <vt:lpstr>Indirect Object</vt:lpstr>
      <vt:lpstr>Indirect Object Pronouns</vt:lpstr>
      <vt:lpstr>Indirect Object Pronouns</vt:lpstr>
      <vt:lpstr>Interesar</vt:lpstr>
      <vt:lpstr>Slide 7</vt:lpstr>
      <vt:lpstr>What is the subject?</vt:lpstr>
      <vt:lpstr>What is the object?</vt:lpstr>
      <vt:lpstr>Slide 10</vt:lpstr>
      <vt:lpstr>Slide 11</vt:lpstr>
      <vt:lpstr>Practice</vt:lpstr>
      <vt:lpstr>¿Qué te interesa?</vt:lpstr>
      <vt:lpstr>¿Qué les interesa a tus amigos?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Object Pronouns</dc:title>
  <dc:creator>dnance</dc:creator>
  <cp:lastModifiedBy>Greg Moran</cp:lastModifiedBy>
  <cp:revision>76</cp:revision>
  <dcterms:created xsi:type="dcterms:W3CDTF">2008-09-08T15:37:35Z</dcterms:created>
  <dcterms:modified xsi:type="dcterms:W3CDTF">2013-04-21T17:23:06Z</dcterms:modified>
</cp:coreProperties>
</file>